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notesMasterIdLst>
    <p:notesMasterId r:id="rId24"/>
  </p:notesMasterIdLst>
  <p:sldIdLst>
    <p:sldId id="256" r:id="rId2"/>
    <p:sldId id="272" r:id="rId3"/>
    <p:sldId id="257" r:id="rId4"/>
    <p:sldId id="258" r:id="rId5"/>
    <p:sldId id="259" r:id="rId6"/>
    <p:sldId id="260" r:id="rId7"/>
    <p:sldId id="273" r:id="rId8"/>
    <p:sldId id="263" r:id="rId9"/>
    <p:sldId id="264" r:id="rId10"/>
    <p:sldId id="275" r:id="rId11"/>
    <p:sldId id="265" r:id="rId12"/>
    <p:sldId id="266" r:id="rId13"/>
    <p:sldId id="267" r:id="rId14"/>
    <p:sldId id="276" r:id="rId15"/>
    <p:sldId id="268" r:id="rId16"/>
    <p:sldId id="269" r:id="rId17"/>
    <p:sldId id="270" r:id="rId18"/>
    <p:sldId id="277" r:id="rId19"/>
    <p:sldId id="279" r:id="rId20"/>
    <p:sldId id="271" r:id="rId21"/>
    <p:sldId id="278" r:id="rId22"/>
    <p:sldId id="280" r:id="rId23"/>
  </p:sldIdLst>
  <p:sldSz cx="9144000" cy="6858000" type="screen4x3"/>
  <p:notesSz cx="6858000" cy="9144000"/>
  <p:custDataLst>
    <p:tags r:id="rId25"/>
  </p:custDataLst>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0000FF"/>
    <a:srgbClr val="FFFF00"/>
    <a:srgbClr val="6AE670"/>
    <a:srgbClr val="00808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3957" autoAdjust="0"/>
  </p:normalViewPr>
  <p:slideViewPr>
    <p:cSldViewPr>
      <p:cViewPr>
        <p:scale>
          <a:sx n="57" d="100"/>
          <a:sy n="57" d="100"/>
        </p:scale>
        <p:origin x="-3252" y="-1476"/>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494C5767-BD5A-4240-9F14-695FAA5975FD}" type="datetimeFigureOut">
              <a:rPr lang="ru-RU"/>
              <a:pPr>
                <a:defRPr/>
              </a:pPr>
              <a:t>10.05.2016</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ru-RU" noProof="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6CFAD473-C03B-413E-8472-443A279C9356}" type="slidenum">
              <a:rPr lang="ru-RU"/>
              <a:pPr>
                <a:defRPr/>
              </a:pPr>
              <a:t>‹#›</a:t>
            </a:fld>
            <a:endParaRPr lang="ru-RU"/>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Образ слайда 1"/>
          <p:cNvSpPr>
            <a:spLocks noGrp="1" noRot="1" noChangeAspect="1"/>
          </p:cNvSpPr>
          <p:nvPr>
            <p:ph type="sldImg"/>
          </p:nvPr>
        </p:nvSpPr>
        <p:spPr bwMode="auto">
          <a:noFill/>
          <a:ln>
            <a:solidFill>
              <a:srgbClr val="000000"/>
            </a:solidFill>
            <a:miter lim="800000"/>
            <a:headEnd/>
            <a:tailEnd/>
          </a:ln>
        </p:spPr>
      </p:sp>
      <p:sp>
        <p:nvSpPr>
          <p:cNvPr id="29698" name="Заметки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ru-RU" smtClean="0"/>
          </a:p>
        </p:txBody>
      </p:sp>
      <p:sp>
        <p:nvSpPr>
          <p:cNvPr id="29699" name="Номер слайда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B137094-40BC-4223-B0EE-5924E9649EB3}" type="slidenum">
              <a:rPr lang="ru-RU"/>
              <a:pPr fontAlgn="base">
                <a:spcBef>
                  <a:spcPct val="0"/>
                </a:spcBef>
                <a:spcAft>
                  <a:spcPct val="0"/>
                </a:spcAft>
              </a:pPr>
              <a:t>15</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4" name="Group 94"/>
          <p:cNvGrpSpPr>
            <a:grpSpLocks/>
          </p:cNvGrpSpPr>
          <p:nvPr/>
        </p:nvGrpSpPr>
        <p:grpSpPr bwMode="auto">
          <a:xfrm>
            <a:off x="0" y="-30163"/>
            <a:ext cx="9067800" cy="6889751"/>
            <a:chOff x="0" y="-30477"/>
            <a:chExt cx="9067800" cy="6889273"/>
          </a:xfrm>
        </p:grpSpPr>
        <p:cxnSp>
          <p:nvCxnSpPr>
            <p:cNvPr id="5" name="Straight Connector 109"/>
            <p:cNvCxnSpPr/>
            <p:nvPr/>
          </p:nvCxnSpPr>
          <p:spPr>
            <a:xfrm rot="16200000" flipH="1">
              <a:off x="-1447562" y="3352246"/>
              <a:ext cx="6857524"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176"/>
            <p:cNvCxnSpPr/>
            <p:nvPr/>
          </p:nvCxnSpPr>
          <p:spPr>
            <a:xfrm rot="16200000" flipH="1">
              <a:off x="-1638062" y="3237946"/>
              <a:ext cx="6857524"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Straight Connector 177"/>
            <p:cNvCxnSpPr/>
            <p:nvPr/>
          </p:nvCxnSpPr>
          <p:spPr>
            <a:xfrm rot="5400000">
              <a:off x="-1485662" y="3237946"/>
              <a:ext cx="6857524"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180"/>
            <p:cNvCxnSpPr/>
            <p:nvPr/>
          </p:nvCxnSpPr>
          <p:spPr>
            <a:xfrm rot="5400000">
              <a:off x="-3238262" y="3314146"/>
              <a:ext cx="6857524"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181"/>
            <p:cNvCxnSpPr/>
            <p:nvPr/>
          </p:nvCxnSpPr>
          <p:spPr>
            <a:xfrm rot="16200000" flipH="1">
              <a:off x="-3314462" y="3314146"/>
              <a:ext cx="6857524"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182"/>
            <p:cNvCxnSpPr/>
            <p:nvPr/>
          </p:nvCxnSpPr>
          <p:spPr>
            <a:xfrm rot="16200000" flipH="1">
              <a:off x="-1371362" y="2971246"/>
              <a:ext cx="6857524"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83"/>
            <p:cNvCxnSpPr/>
            <p:nvPr/>
          </p:nvCxnSpPr>
          <p:spPr>
            <a:xfrm rot="16200000" flipH="1">
              <a:off x="-2819162" y="3199846"/>
              <a:ext cx="6857524"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84"/>
            <p:cNvCxnSpPr/>
            <p:nvPr/>
          </p:nvCxnSpPr>
          <p:spPr>
            <a:xfrm rot="5400000">
              <a:off x="-2704862" y="3237946"/>
              <a:ext cx="6857524"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3" name="Straight Connector 185"/>
            <p:cNvCxnSpPr/>
            <p:nvPr/>
          </p:nvCxnSpPr>
          <p:spPr>
            <a:xfrm rot="16200000" flipH="1">
              <a:off x="-2133362" y="3199846"/>
              <a:ext cx="6857524" cy="457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86"/>
            <p:cNvCxnSpPr/>
            <p:nvPr/>
          </p:nvCxnSpPr>
          <p:spPr>
            <a:xfrm rot="16200000" flipH="1">
              <a:off x="-3123962" y="3276046"/>
              <a:ext cx="6857524"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87"/>
            <p:cNvCxnSpPr/>
            <p:nvPr/>
          </p:nvCxnSpPr>
          <p:spPr>
            <a:xfrm rot="16200000" flipH="1">
              <a:off x="-1828562" y="3352246"/>
              <a:ext cx="6857524"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88"/>
            <p:cNvCxnSpPr/>
            <p:nvPr/>
          </p:nvCxnSpPr>
          <p:spPr>
            <a:xfrm rot="16200000" flipH="1">
              <a:off x="-2819162" y="3352246"/>
              <a:ext cx="6857524"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7" name="Straight Connector 189"/>
            <p:cNvCxnSpPr/>
            <p:nvPr/>
          </p:nvCxnSpPr>
          <p:spPr>
            <a:xfrm rot="16200000" flipH="1">
              <a:off x="-2438162" y="3123646"/>
              <a:ext cx="6857524" cy="609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8" name="Straight Connector 164"/>
            <p:cNvCxnSpPr/>
            <p:nvPr/>
          </p:nvCxnSpPr>
          <p:spPr>
            <a:xfrm rot="5400000">
              <a:off x="-1731724" y="2722008"/>
              <a:ext cx="6857524" cy="1412875"/>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65"/>
            <p:cNvCxnSpPr/>
            <p:nvPr/>
          </p:nvCxnSpPr>
          <p:spPr>
            <a:xfrm rot="5400000">
              <a:off x="-1141968" y="3276840"/>
              <a:ext cx="6857524" cy="303212"/>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0" name="Straight Connector 168"/>
            <p:cNvCxnSpPr/>
            <p:nvPr/>
          </p:nvCxnSpPr>
          <p:spPr>
            <a:xfrm rot="5400000">
              <a:off x="-914162" y="3276046"/>
              <a:ext cx="6857524"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172"/>
            <p:cNvCxnSpPr/>
            <p:nvPr/>
          </p:nvCxnSpPr>
          <p:spPr>
            <a:xfrm rot="5400000">
              <a:off x="-1855549" y="3226833"/>
              <a:ext cx="6857524" cy="403225"/>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2" name="Straight Connector 120"/>
            <p:cNvCxnSpPr/>
            <p:nvPr/>
          </p:nvCxnSpPr>
          <p:spPr>
            <a:xfrm rot="16200000" flipH="1">
              <a:off x="-2642949" y="3252233"/>
              <a:ext cx="6857524"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3" name="Straight Connector 144"/>
            <p:cNvCxnSpPr/>
            <p:nvPr/>
          </p:nvCxnSpPr>
          <p:spPr>
            <a:xfrm rot="16200000" flipH="1">
              <a:off x="-1953974" y="3325258"/>
              <a:ext cx="6857524" cy="206375"/>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107"/>
            <p:cNvCxnSpPr/>
            <p:nvPr/>
          </p:nvCxnSpPr>
          <p:spPr>
            <a:xfrm rot="16200000" flipH="1">
              <a:off x="-2361962" y="3352246"/>
              <a:ext cx="6857524"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08"/>
            <p:cNvCxnSpPr/>
            <p:nvPr/>
          </p:nvCxnSpPr>
          <p:spPr>
            <a:xfrm rot="16200000" flipH="1">
              <a:off x="-2133362" y="3352246"/>
              <a:ext cx="6857524"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6" name="Straight Connector 209"/>
            <p:cNvCxnSpPr/>
            <p:nvPr/>
          </p:nvCxnSpPr>
          <p:spPr>
            <a:xfrm rot="16200000" flipH="1">
              <a:off x="1067038" y="3352246"/>
              <a:ext cx="6857524"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10"/>
            <p:cNvCxnSpPr/>
            <p:nvPr/>
          </p:nvCxnSpPr>
          <p:spPr>
            <a:xfrm rot="16200000" flipH="1">
              <a:off x="876538" y="3237946"/>
              <a:ext cx="6857524"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11"/>
            <p:cNvCxnSpPr/>
            <p:nvPr/>
          </p:nvCxnSpPr>
          <p:spPr>
            <a:xfrm rot="5400000">
              <a:off x="1028938" y="3237946"/>
              <a:ext cx="6857524"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 name="Straight Connector 212"/>
            <p:cNvCxnSpPr/>
            <p:nvPr/>
          </p:nvCxnSpPr>
          <p:spPr>
            <a:xfrm rot="5400000">
              <a:off x="-723662" y="3314146"/>
              <a:ext cx="6857524"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0" name="Straight Connector 213"/>
            <p:cNvCxnSpPr/>
            <p:nvPr/>
          </p:nvCxnSpPr>
          <p:spPr>
            <a:xfrm rot="16200000" flipH="1">
              <a:off x="-799862" y="3314146"/>
              <a:ext cx="6857524"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214"/>
            <p:cNvCxnSpPr/>
            <p:nvPr/>
          </p:nvCxnSpPr>
          <p:spPr>
            <a:xfrm rot="5400000">
              <a:off x="-152161" y="3428446"/>
              <a:ext cx="6857524" cy="3175"/>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215"/>
            <p:cNvCxnSpPr/>
            <p:nvPr/>
          </p:nvCxnSpPr>
          <p:spPr>
            <a:xfrm rot="16200000" flipH="1">
              <a:off x="-304562" y="3199846"/>
              <a:ext cx="6857524"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216"/>
            <p:cNvCxnSpPr/>
            <p:nvPr/>
          </p:nvCxnSpPr>
          <p:spPr>
            <a:xfrm rot="5400000">
              <a:off x="-190262" y="3237946"/>
              <a:ext cx="6857524"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34" name="Straight Connector 217"/>
            <p:cNvCxnSpPr/>
            <p:nvPr/>
          </p:nvCxnSpPr>
          <p:spPr>
            <a:xfrm rot="16200000" flipH="1">
              <a:off x="381238" y="3199846"/>
              <a:ext cx="6857524" cy="457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218"/>
            <p:cNvCxnSpPr/>
            <p:nvPr/>
          </p:nvCxnSpPr>
          <p:spPr>
            <a:xfrm rot="16200000" flipH="1">
              <a:off x="-609362" y="3276046"/>
              <a:ext cx="6857524"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6" name="Straight Connector 219"/>
            <p:cNvCxnSpPr/>
            <p:nvPr/>
          </p:nvCxnSpPr>
          <p:spPr>
            <a:xfrm rot="16200000" flipH="1">
              <a:off x="686038" y="3352246"/>
              <a:ext cx="6857524" cy="1524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37" name="Straight Connector 220"/>
            <p:cNvCxnSpPr/>
            <p:nvPr/>
          </p:nvCxnSpPr>
          <p:spPr>
            <a:xfrm rot="16200000" flipH="1">
              <a:off x="-304562" y="3352246"/>
              <a:ext cx="6857524"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38" name="Straight Connector 221"/>
            <p:cNvCxnSpPr/>
            <p:nvPr/>
          </p:nvCxnSpPr>
          <p:spPr>
            <a:xfrm rot="5400000">
              <a:off x="-1028462" y="3314146"/>
              <a:ext cx="6857524"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9" name="Straight Connector 222"/>
            <p:cNvCxnSpPr/>
            <p:nvPr/>
          </p:nvCxnSpPr>
          <p:spPr>
            <a:xfrm rot="5400000">
              <a:off x="782876" y="2722008"/>
              <a:ext cx="6857524" cy="1412875"/>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40" name="Straight Connector 223"/>
            <p:cNvCxnSpPr/>
            <p:nvPr/>
          </p:nvCxnSpPr>
          <p:spPr>
            <a:xfrm rot="5400000">
              <a:off x="1372632" y="3276840"/>
              <a:ext cx="6857524" cy="303212"/>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1" name="Straight Connector 224"/>
            <p:cNvCxnSpPr/>
            <p:nvPr/>
          </p:nvCxnSpPr>
          <p:spPr>
            <a:xfrm rot="5400000">
              <a:off x="1600438" y="3352246"/>
              <a:ext cx="6857524"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2" name="Straight Connector 225"/>
            <p:cNvCxnSpPr/>
            <p:nvPr/>
          </p:nvCxnSpPr>
          <p:spPr>
            <a:xfrm rot="5400000">
              <a:off x="659051" y="3226833"/>
              <a:ext cx="6857524" cy="403225"/>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43" name="Straight Connector 226"/>
            <p:cNvCxnSpPr/>
            <p:nvPr/>
          </p:nvCxnSpPr>
          <p:spPr>
            <a:xfrm rot="16200000" flipH="1">
              <a:off x="-128349" y="3252233"/>
              <a:ext cx="6857524"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44" name="Straight Connector 227"/>
            <p:cNvCxnSpPr/>
            <p:nvPr/>
          </p:nvCxnSpPr>
          <p:spPr>
            <a:xfrm rot="16200000" flipH="1">
              <a:off x="560626" y="3325258"/>
              <a:ext cx="6857524" cy="206375"/>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228"/>
            <p:cNvCxnSpPr/>
            <p:nvPr/>
          </p:nvCxnSpPr>
          <p:spPr>
            <a:xfrm rot="16200000" flipH="1">
              <a:off x="152638" y="3352246"/>
              <a:ext cx="6857524"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6" name="Straight Connector 229"/>
            <p:cNvCxnSpPr/>
            <p:nvPr/>
          </p:nvCxnSpPr>
          <p:spPr>
            <a:xfrm rot="16200000" flipH="1">
              <a:off x="381238" y="3352246"/>
              <a:ext cx="6857524"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7" name="Straight Connector 236"/>
            <p:cNvCxnSpPr/>
            <p:nvPr/>
          </p:nvCxnSpPr>
          <p:spPr>
            <a:xfrm rot="16200000" flipH="1">
              <a:off x="2743438" y="3352246"/>
              <a:ext cx="6857524" cy="1524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48" name="Straight Connector 237"/>
            <p:cNvCxnSpPr/>
            <p:nvPr/>
          </p:nvCxnSpPr>
          <p:spPr>
            <a:xfrm rot="16200000" flipH="1">
              <a:off x="2095738" y="3237946"/>
              <a:ext cx="6857524"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238"/>
            <p:cNvCxnSpPr/>
            <p:nvPr/>
          </p:nvCxnSpPr>
          <p:spPr>
            <a:xfrm rot="5400000">
              <a:off x="2705338" y="3237946"/>
              <a:ext cx="6857524"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0" name="Straight Connector 239"/>
            <p:cNvCxnSpPr/>
            <p:nvPr/>
          </p:nvCxnSpPr>
          <p:spPr>
            <a:xfrm rot="5400000">
              <a:off x="1829038" y="3276046"/>
              <a:ext cx="6857524"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240"/>
            <p:cNvCxnSpPr/>
            <p:nvPr/>
          </p:nvCxnSpPr>
          <p:spPr>
            <a:xfrm rot="16200000" flipH="1">
              <a:off x="1067038" y="3199846"/>
              <a:ext cx="6857524" cy="457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52" name="Straight Connector 241"/>
            <p:cNvCxnSpPr/>
            <p:nvPr/>
          </p:nvCxnSpPr>
          <p:spPr>
            <a:xfrm rot="16200000" flipH="1">
              <a:off x="2362438" y="3352246"/>
              <a:ext cx="6857524"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Straight Connector 242"/>
            <p:cNvCxnSpPr/>
            <p:nvPr/>
          </p:nvCxnSpPr>
          <p:spPr>
            <a:xfrm rot="5400000">
              <a:off x="2646601" y="2722008"/>
              <a:ext cx="6857524" cy="1412875"/>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243"/>
            <p:cNvCxnSpPr/>
            <p:nvPr/>
          </p:nvCxnSpPr>
          <p:spPr>
            <a:xfrm rot="5400000">
              <a:off x="3049032" y="3276840"/>
              <a:ext cx="6857524" cy="303212"/>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5" name="Straight Connector 244"/>
            <p:cNvCxnSpPr/>
            <p:nvPr/>
          </p:nvCxnSpPr>
          <p:spPr>
            <a:xfrm rot="5400000">
              <a:off x="2895838" y="3276046"/>
              <a:ext cx="6857524"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Straight Connector 245"/>
            <p:cNvCxnSpPr/>
            <p:nvPr/>
          </p:nvCxnSpPr>
          <p:spPr>
            <a:xfrm rot="5400000">
              <a:off x="2389426" y="3226833"/>
              <a:ext cx="6857524" cy="403225"/>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57" name="Straight Connector 246"/>
            <p:cNvCxnSpPr/>
            <p:nvPr/>
          </p:nvCxnSpPr>
          <p:spPr>
            <a:xfrm rot="16200000" flipH="1">
              <a:off x="2237026" y="3325258"/>
              <a:ext cx="6857524" cy="206375"/>
            </a:xfrm>
            <a:prstGeom prst="line">
              <a:avLst/>
            </a:prstGeom>
          </p:spPr>
          <p:style>
            <a:lnRef idx="1">
              <a:schemeClr val="accent1"/>
            </a:lnRef>
            <a:fillRef idx="0">
              <a:schemeClr val="accent1"/>
            </a:fillRef>
            <a:effectRef idx="0">
              <a:schemeClr val="accent1"/>
            </a:effectRef>
            <a:fontRef idx="minor">
              <a:schemeClr val="tx1"/>
            </a:fontRef>
          </p:style>
        </p:cxnSp>
        <p:cxnSp>
          <p:nvCxnSpPr>
            <p:cNvPr id="58" name="Straight Connector 247"/>
            <p:cNvCxnSpPr/>
            <p:nvPr/>
          </p:nvCxnSpPr>
          <p:spPr>
            <a:xfrm rot="16200000" flipH="1">
              <a:off x="1752838" y="3352246"/>
              <a:ext cx="6857524"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Straight Connector 248"/>
            <p:cNvCxnSpPr/>
            <p:nvPr/>
          </p:nvCxnSpPr>
          <p:spPr>
            <a:xfrm rot="16200000" flipH="1">
              <a:off x="1981438" y="3352246"/>
              <a:ext cx="6857524"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60" name="Straight Connector 249"/>
            <p:cNvCxnSpPr/>
            <p:nvPr/>
          </p:nvCxnSpPr>
          <p:spPr>
            <a:xfrm rot="5400000">
              <a:off x="3467338" y="3314146"/>
              <a:ext cx="6857524"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1" name="Straight Connector 250"/>
            <p:cNvCxnSpPr/>
            <p:nvPr/>
          </p:nvCxnSpPr>
          <p:spPr>
            <a:xfrm rot="16200000" flipH="1">
              <a:off x="3467338" y="3314146"/>
              <a:ext cx="6857524"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62" name="Straight Connector 251"/>
            <p:cNvCxnSpPr/>
            <p:nvPr/>
          </p:nvCxnSpPr>
          <p:spPr>
            <a:xfrm rot="5400000">
              <a:off x="4038839" y="3428446"/>
              <a:ext cx="6857524" cy="3175"/>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3" name="Straight Connector 252"/>
            <p:cNvCxnSpPr/>
            <p:nvPr/>
          </p:nvCxnSpPr>
          <p:spPr>
            <a:xfrm rot="16200000" flipH="1">
              <a:off x="3886438" y="3199846"/>
              <a:ext cx="6857524"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253"/>
            <p:cNvCxnSpPr/>
            <p:nvPr/>
          </p:nvCxnSpPr>
          <p:spPr>
            <a:xfrm rot="5400000">
              <a:off x="4000738" y="3237946"/>
              <a:ext cx="6857524"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5" name="Straight Connector 254"/>
            <p:cNvCxnSpPr/>
            <p:nvPr/>
          </p:nvCxnSpPr>
          <p:spPr>
            <a:xfrm rot="16200000" flipH="1">
              <a:off x="4572238" y="3199846"/>
              <a:ext cx="6857524" cy="457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66" name="Straight Connector 256"/>
            <p:cNvCxnSpPr/>
            <p:nvPr/>
          </p:nvCxnSpPr>
          <p:spPr>
            <a:xfrm rot="16200000" flipH="1">
              <a:off x="3734038" y="3352246"/>
              <a:ext cx="6857524"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67" name="Straight Connector 257"/>
            <p:cNvCxnSpPr/>
            <p:nvPr/>
          </p:nvCxnSpPr>
          <p:spPr>
            <a:xfrm rot="5400000">
              <a:off x="3619738" y="3314146"/>
              <a:ext cx="6857524"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68" name="Straight Connector 258"/>
            <p:cNvCxnSpPr/>
            <p:nvPr/>
          </p:nvCxnSpPr>
          <p:spPr>
            <a:xfrm rot="16200000" flipH="1">
              <a:off x="4215051" y="3252233"/>
              <a:ext cx="6857524"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69" name="Straight Connector 259"/>
            <p:cNvCxnSpPr/>
            <p:nvPr/>
          </p:nvCxnSpPr>
          <p:spPr>
            <a:xfrm rot="16200000" flipH="1">
              <a:off x="4751626" y="3325258"/>
              <a:ext cx="6857524" cy="206375"/>
            </a:xfrm>
            <a:prstGeom prst="line">
              <a:avLst/>
            </a:prstGeom>
          </p:spPr>
          <p:style>
            <a:lnRef idx="1">
              <a:schemeClr val="accent1"/>
            </a:lnRef>
            <a:fillRef idx="0">
              <a:schemeClr val="accent1"/>
            </a:fillRef>
            <a:effectRef idx="0">
              <a:schemeClr val="accent1"/>
            </a:effectRef>
            <a:fontRef idx="minor">
              <a:schemeClr val="tx1"/>
            </a:fontRef>
          </p:style>
        </p:cxnSp>
        <p:cxnSp>
          <p:nvCxnSpPr>
            <p:cNvPr id="70" name="Straight Connector 260"/>
            <p:cNvCxnSpPr/>
            <p:nvPr/>
          </p:nvCxnSpPr>
          <p:spPr>
            <a:xfrm rot="16200000" flipH="1">
              <a:off x="4343638" y="3352246"/>
              <a:ext cx="6857524"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1" name="Straight Connector 261"/>
            <p:cNvCxnSpPr/>
            <p:nvPr/>
          </p:nvCxnSpPr>
          <p:spPr>
            <a:xfrm rot="16200000" flipH="1">
              <a:off x="4572238" y="3352246"/>
              <a:ext cx="6857524"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2" name="Straight Connector 263"/>
            <p:cNvCxnSpPr/>
            <p:nvPr/>
          </p:nvCxnSpPr>
          <p:spPr>
            <a:xfrm rot="16200000" flipH="1">
              <a:off x="5258038" y="3352246"/>
              <a:ext cx="6857524"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3" name="Straight Connector 264"/>
            <p:cNvCxnSpPr/>
            <p:nvPr/>
          </p:nvCxnSpPr>
          <p:spPr>
            <a:xfrm rot="16200000" flipH="1">
              <a:off x="5067538" y="3237946"/>
              <a:ext cx="6857524"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4" name="Straight Connector 265"/>
            <p:cNvCxnSpPr/>
            <p:nvPr/>
          </p:nvCxnSpPr>
          <p:spPr>
            <a:xfrm rot="5400000">
              <a:off x="5219938" y="3237946"/>
              <a:ext cx="6857524"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75" name="Straight Connector 266"/>
            <p:cNvCxnSpPr/>
            <p:nvPr/>
          </p:nvCxnSpPr>
          <p:spPr>
            <a:xfrm rot="16200000" flipH="1">
              <a:off x="4877038" y="3352246"/>
              <a:ext cx="6857524"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6" name="Straight Connector 267"/>
            <p:cNvCxnSpPr/>
            <p:nvPr/>
          </p:nvCxnSpPr>
          <p:spPr>
            <a:xfrm rot="5400000">
              <a:off x="5528707" y="3318116"/>
              <a:ext cx="6887685" cy="1905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7" name="Straight Connector 269"/>
            <p:cNvCxnSpPr/>
            <p:nvPr/>
          </p:nvCxnSpPr>
          <p:spPr>
            <a:xfrm rot="5400000">
              <a:off x="4850051" y="3226833"/>
              <a:ext cx="6857524" cy="403225"/>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78" name="Straight Connector 270"/>
            <p:cNvCxnSpPr/>
            <p:nvPr/>
          </p:nvCxnSpPr>
          <p:spPr>
            <a:xfrm rot="16200000" flipH="1">
              <a:off x="4751626" y="3325258"/>
              <a:ext cx="6857524" cy="206375"/>
            </a:xfrm>
            <a:prstGeom prst="line">
              <a:avLst/>
            </a:prstGeom>
          </p:spPr>
          <p:style>
            <a:lnRef idx="1">
              <a:schemeClr val="accent1"/>
            </a:lnRef>
            <a:fillRef idx="0">
              <a:schemeClr val="accent1"/>
            </a:fillRef>
            <a:effectRef idx="0">
              <a:schemeClr val="accent1"/>
            </a:effectRef>
            <a:fontRef idx="minor">
              <a:schemeClr val="tx1"/>
            </a:fontRef>
          </p:style>
        </p:cxnSp>
        <p:cxnSp>
          <p:nvCxnSpPr>
            <p:cNvPr id="79" name="Straight Connector 277"/>
            <p:cNvCxnSpPr/>
            <p:nvPr/>
          </p:nvCxnSpPr>
          <p:spPr>
            <a:xfrm rot="5400000">
              <a:off x="5562839" y="3428446"/>
              <a:ext cx="6857524" cy="3175"/>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0" name="Straight Connector 282"/>
            <p:cNvCxnSpPr/>
            <p:nvPr/>
          </p:nvCxnSpPr>
          <p:spPr>
            <a:xfrm rot="5400000">
              <a:off x="2552938" y="3390346"/>
              <a:ext cx="6857524"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81" name="Straight Connector 288"/>
            <p:cNvCxnSpPr/>
            <p:nvPr/>
          </p:nvCxnSpPr>
          <p:spPr>
            <a:xfrm rot="16200000" flipH="1">
              <a:off x="3048238" y="3352246"/>
              <a:ext cx="6857524"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2" name="Straight Connector 291"/>
            <p:cNvCxnSpPr/>
            <p:nvPr/>
          </p:nvCxnSpPr>
          <p:spPr>
            <a:xfrm rot="16200000" flipH="1">
              <a:off x="3238738" y="3237946"/>
              <a:ext cx="6857524"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83" name="Straight Connector 293"/>
            <p:cNvCxnSpPr/>
            <p:nvPr/>
          </p:nvCxnSpPr>
          <p:spPr>
            <a:xfrm rot="5400000">
              <a:off x="2133838" y="3276046"/>
              <a:ext cx="6857524"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4" name="Straight Connector 297"/>
            <p:cNvCxnSpPr/>
            <p:nvPr/>
          </p:nvCxnSpPr>
          <p:spPr>
            <a:xfrm rot="16200000" flipH="1">
              <a:off x="3148251" y="3252233"/>
              <a:ext cx="6857524"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85" name="Straight Connector 298"/>
            <p:cNvCxnSpPr/>
            <p:nvPr/>
          </p:nvCxnSpPr>
          <p:spPr>
            <a:xfrm rot="5400000">
              <a:off x="3772138" y="3237946"/>
              <a:ext cx="6857524"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86" name="Straight Connector 301"/>
            <p:cNvCxnSpPr/>
            <p:nvPr/>
          </p:nvCxnSpPr>
          <p:spPr>
            <a:xfrm rot="5400000">
              <a:off x="4229338" y="2933146"/>
              <a:ext cx="6857524"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87" name="Straight Connector 306"/>
            <p:cNvCxnSpPr/>
            <p:nvPr/>
          </p:nvCxnSpPr>
          <p:spPr>
            <a:xfrm rot="16200000" flipH="1">
              <a:off x="1371044" y="3200640"/>
              <a:ext cx="6859112" cy="457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88" name="Rectangle 112"/>
          <p:cNvSpPr/>
          <p:nvPr/>
        </p:nvSpPr>
        <p:spPr>
          <a:xfrm>
            <a:off x="0" y="1905000"/>
            <a:ext cx="4953000" cy="3124200"/>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grpSp>
        <p:nvGrpSpPr>
          <p:cNvPr id="89" name="Group 93"/>
          <p:cNvGrpSpPr>
            <a:grpSpLocks/>
          </p:cNvGrpSpPr>
          <p:nvPr/>
        </p:nvGrpSpPr>
        <p:grpSpPr bwMode="auto">
          <a:xfrm>
            <a:off x="0" y="2057400"/>
            <a:ext cx="4802188" cy="2820988"/>
            <a:chOff x="0" y="2057400"/>
            <a:chExt cx="4801394" cy="2820988"/>
          </a:xfrm>
        </p:grpSpPr>
        <p:cxnSp>
          <p:nvCxnSpPr>
            <p:cNvPr id="90" name="Straight Connector 116"/>
            <p:cNvCxnSpPr/>
            <p:nvPr/>
          </p:nvCxnSpPr>
          <p:spPr>
            <a:xfrm>
              <a:off x="0" y="2057400"/>
              <a:ext cx="4799806"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1" name="Straight Connector 117"/>
            <p:cNvCxnSpPr/>
            <p:nvPr/>
          </p:nvCxnSpPr>
          <p:spPr>
            <a:xfrm>
              <a:off x="0" y="4876800"/>
              <a:ext cx="4799806"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2" name="Straight Connector 119"/>
            <p:cNvCxnSpPr/>
            <p:nvPr/>
          </p:nvCxnSpPr>
          <p:spPr>
            <a:xfrm rot="5400000">
              <a:off x="3391694" y="3467100"/>
              <a:ext cx="2817812"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228600" y="2130425"/>
            <a:ext cx="4419600" cy="1600327"/>
          </a:xfrm>
        </p:spPr>
        <p:txBody>
          <a:bodyPr/>
          <a:lstStyle>
            <a:lvl1pPr algn="l">
              <a:defRPr sz="3600" b="1" cap="none" spc="40" baseline="0">
                <a:ln w="13335" cmpd="sng">
                  <a:solidFill>
                    <a:schemeClr val="accent1">
                      <a:lumMod val="50000"/>
                    </a:schemeClr>
                  </a:solidFill>
                  <a:prstDash val="solid"/>
                </a:ln>
                <a:solidFill>
                  <a:schemeClr val="accent6">
                    <a:tint val="1000"/>
                  </a:schemeClr>
                </a:solidFill>
                <a:effectLst/>
              </a:defRPr>
            </a:lvl1pPr>
          </a:lstStyle>
          <a:p>
            <a:r>
              <a:rPr lang="ru-RU" smtClean="0"/>
              <a:t>Образец заголовка</a:t>
            </a:r>
            <a:endParaRPr lang="en-US" dirty="0"/>
          </a:p>
        </p:txBody>
      </p:sp>
      <p:sp>
        <p:nvSpPr>
          <p:cNvPr id="3" name="Subtitle 2"/>
          <p:cNvSpPr>
            <a:spLocks noGrp="1"/>
          </p:cNvSpPr>
          <p:nvPr>
            <p:ph type="subTitle" idx="1"/>
          </p:nvPr>
        </p:nvSpPr>
        <p:spPr>
          <a:xfrm>
            <a:off x="228600" y="3733800"/>
            <a:ext cx="4419600" cy="1066800"/>
          </a:xfrm>
        </p:spPr>
        <p:txBody>
          <a:bodyPr>
            <a:normAutofit/>
          </a:bodyPr>
          <a:lstStyle>
            <a:lvl1pPr marL="0" indent="0" algn="l">
              <a:buNone/>
              <a:defRPr sz="22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93" name="Date Placeholder 3"/>
          <p:cNvSpPr>
            <a:spLocks noGrp="1"/>
          </p:cNvSpPr>
          <p:nvPr>
            <p:ph type="dt" sz="half" idx="10"/>
          </p:nvPr>
        </p:nvSpPr>
        <p:spPr/>
        <p:txBody>
          <a:bodyPr/>
          <a:lstStyle>
            <a:lvl1pPr>
              <a:defRPr/>
            </a:lvl1pPr>
          </a:lstStyle>
          <a:p>
            <a:pPr>
              <a:defRPr/>
            </a:pPr>
            <a:fld id="{FFC5F5C4-9414-4895-865F-D1AA588F7D4F}" type="datetimeFigureOut">
              <a:rPr lang="ru-RU"/>
              <a:pPr>
                <a:defRPr/>
              </a:pPr>
              <a:t>10.05.2016</a:t>
            </a:fld>
            <a:endParaRPr lang="ru-RU"/>
          </a:p>
        </p:txBody>
      </p:sp>
      <p:sp>
        <p:nvSpPr>
          <p:cNvPr id="94" name="Footer Placeholder 4"/>
          <p:cNvSpPr>
            <a:spLocks noGrp="1"/>
          </p:cNvSpPr>
          <p:nvPr>
            <p:ph type="ftr" sz="quarter" idx="11"/>
          </p:nvPr>
        </p:nvSpPr>
        <p:spPr/>
        <p:txBody>
          <a:bodyPr/>
          <a:lstStyle>
            <a:lvl1pPr>
              <a:defRPr/>
            </a:lvl1pPr>
          </a:lstStyle>
          <a:p>
            <a:pPr>
              <a:defRPr/>
            </a:pPr>
            <a:endParaRPr lang="ru-RU"/>
          </a:p>
        </p:txBody>
      </p:sp>
      <p:sp>
        <p:nvSpPr>
          <p:cNvPr id="95" name="Slide Number Placeholder 5"/>
          <p:cNvSpPr>
            <a:spLocks noGrp="1"/>
          </p:cNvSpPr>
          <p:nvPr>
            <p:ph type="sldNum" sz="quarter" idx="12"/>
          </p:nvPr>
        </p:nvSpPr>
        <p:spPr/>
        <p:txBody>
          <a:bodyPr/>
          <a:lstStyle>
            <a:lvl1pPr>
              <a:defRPr/>
            </a:lvl1pPr>
          </a:lstStyle>
          <a:p>
            <a:pPr>
              <a:defRPr/>
            </a:pPr>
            <a:fld id="{077402E6-FEAC-4651-A7B0-3205CA9D6F05}"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lvl1pPr>
              <a:defRPr/>
            </a:lvl1pPr>
          </a:lstStyle>
          <a:p>
            <a:pPr>
              <a:defRPr/>
            </a:pPr>
            <a:fld id="{9CCC0818-3B4B-49FC-9DC3-7C43CC1394A2}" type="datetimeFigureOut">
              <a:rPr lang="ru-RU"/>
              <a:pPr>
                <a:defRPr/>
              </a:pPr>
              <a:t>10.05.2016</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758CB4FE-FAFB-4255-BAAD-08C79C874CF7}"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ru-RU" smtClean="0"/>
              <a:t>Образец заголовка</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lvl1pPr>
              <a:defRPr/>
            </a:lvl1pPr>
          </a:lstStyle>
          <a:p>
            <a:pPr>
              <a:defRPr/>
            </a:pPr>
            <a:fld id="{C2100155-2484-42F3-8A60-60AC294E1028}" type="datetimeFigureOut">
              <a:rPr lang="ru-RU"/>
              <a:pPr>
                <a:defRPr/>
              </a:pPr>
              <a:t>10.05.2016</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23B719B9-F5F1-4A74-A3AE-A445D0D7682D}"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lvl1pPr>
              <a:defRPr/>
            </a:lvl1pPr>
          </a:lstStyle>
          <a:p>
            <a:pPr>
              <a:defRPr/>
            </a:pPr>
            <a:fld id="{C6597D3A-3D22-4372-8973-BF17A87DBB99}" type="datetimeFigureOut">
              <a:rPr lang="ru-RU"/>
              <a:pPr>
                <a:defRPr/>
              </a:pPr>
              <a:t>10.05.2016</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058136A6-A14A-42E6-931B-FC2BE138D508}"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Pr>
        <a:blipFill dpi="0" rotWithShape="0">
          <a:blip r:embed="rId3"/>
          <a:srcRect/>
          <a:stretch>
            <a:fillRect/>
          </a:stretch>
        </a:blipFill>
        <a:effectLst/>
      </p:bgPr>
    </p:bg>
    <p:spTree>
      <p:nvGrpSpPr>
        <p:cNvPr id="1" name=""/>
        <p:cNvGrpSpPr/>
        <p:nvPr/>
      </p:nvGrpSpPr>
      <p:grpSpPr>
        <a:xfrm>
          <a:off x="0" y="0"/>
          <a:ext cx="0" cy="0"/>
          <a:chOff x="0" y="0"/>
          <a:chExt cx="0" cy="0"/>
        </a:xfrm>
      </p:grpSpPr>
      <p:grpSp>
        <p:nvGrpSpPr>
          <p:cNvPr id="4" name="Group 92"/>
          <p:cNvGrpSpPr>
            <a:grpSpLocks/>
          </p:cNvGrpSpPr>
          <p:nvPr/>
        </p:nvGrpSpPr>
        <p:grpSpPr bwMode="auto">
          <a:xfrm>
            <a:off x="0" y="-30163"/>
            <a:ext cx="9067800" cy="4846638"/>
            <a:chOff x="1" y="-30477"/>
            <a:chExt cx="9067799" cy="4526277"/>
          </a:xfrm>
        </p:grpSpPr>
        <p:cxnSp>
          <p:nvCxnSpPr>
            <p:cNvPr id="5" name="Straight Connector 7"/>
            <p:cNvCxnSpPr/>
            <p:nvPr/>
          </p:nvCxnSpPr>
          <p:spPr>
            <a:xfrm rot="16200000" flipH="1">
              <a:off x="-271560" y="2166840"/>
              <a:ext cx="450552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8"/>
            <p:cNvCxnSpPr/>
            <p:nvPr/>
          </p:nvCxnSpPr>
          <p:spPr>
            <a:xfrm rot="16200000" flipH="1">
              <a:off x="-462060" y="2052540"/>
              <a:ext cx="450552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Straight Connector 9"/>
            <p:cNvCxnSpPr/>
            <p:nvPr/>
          </p:nvCxnSpPr>
          <p:spPr>
            <a:xfrm rot="5400000">
              <a:off x="-309660" y="2052540"/>
              <a:ext cx="450552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10"/>
            <p:cNvCxnSpPr/>
            <p:nvPr/>
          </p:nvCxnSpPr>
          <p:spPr>
            <a:xfrm rot="5400000">
              <a:off x="-2062260" y="2128740"/>
              <a:ext cx="450552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11"/>
            <p:cNvCxnSpPr/>
            <p:nvPr/>
          </p:nvCxnSpPr>
          <p:spPr>
            <a:xfrm rot="16200000" flipH="1">
              <a:off x="-2138460" y="2128740"/>
              <a:ext cx="450552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12"/>
            <p:cNvCxnSpPr/>
            <p:nvPr/>
          </p:nvCxnSpPr>
          <p:spPr>
            <a:xfrm rot="16200000" flipH="1">
              <a:off x="-195360" y="1785840"/>
              <a:ext cx="4505521"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3"/>
            <p:cNvCxnSpPr/>
            <p:nvPr/>
          </p:nvCxnSpPr>
          <p:spPr>
            <a:xfrm rot="16200000" flipH="1">
              <a:off x="-1643160" y="2014440"/>
              <a:ext cx="450552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4"/>
            <p:cNvCxnSpPr/>
            <p:nvPr/>
          </p:nvCxnSpPr>
          <p:spPr>
            <a:xfrm rot="5400000">
              <a:off x="-1528860" y="2052540"/>
              <a:ext cx="450552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3" name="Straight Connector 15"/>
            <p:cNvCxnSpPr/>
            <p:nvPr/>
          </p:nvCxnSpPr>
          <p:spPr>
            <a:xfrm rot="16200000" flipH="1">
              <a:off x="-957360" y="2014440"/>
              <a:ext cx="4505521" cy="457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6"/>
            <p:cNvCxnSpPr/>
            <p:nvPr/>
          </p:nvCxnSpPr>
          <p:spPr>
            <a:xfrm rot="16200000" flipH="1">
              <a:off x="-1947960" y="2090640"/>
              <a:ext cx="450552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7"/>
            <p:cNvCxnSpPr/>
            <p:nvPr/>
          </p:nvCxnSpPr>
          <p:spPr>
            <a:xfrm rot="16200000" flipH="1">
              <a:off x="-652560" y="2166840"/>
              <a:ext cx="450552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8"/>
            <p:cNvCxnSpPr/>
            <p:nvPr/>
          </p:nvCxnSpPr>
          <p:spPr>
            <a:xfrm rot="16200000" flipH="1">
              <a:off x="-1643160" y="2166840"/>
              <a:ext cx="450552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7" name="Straight Connector 19"/>
            <p:cNvCxnSpPr/>
            <p:nvPr/>
          </p:nvCxnSpPr>
          <p:spPr>
            <a:xfrm rot="16200000" flipH="1">
              <a:off x="-1790370" y="2019629"/>
              <a:ext cx="4495143" cy="4572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8" name="Straight Connector 20"/>
            <p:cNvCxnSpPr/>
            <p:nvPr/>
          </p:nvCxnSpPr>
          <p:spPr>
            <a:xfrm rot="5400000">
              <a:off x="-555722" y="1536602"/>
              <a:ext cx="4505521" cy="1412875"/>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21"/>
            <p:cNvCxnSpPr/>
            <p:nvPr/>
          </p:nvCxnSpPr>
          <p:spPr>
            <a:xfrm rot="5400000">
              <a:off x="34034" y="2091434"/>
              <a:ext cx="4505521" cy="303212"/>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0" name="Straight Connector 22"/>
            <p:cNvCxnSpPr/>
            <p:nvPr/>
          </p:nvCxnSpPr>
          <p:spPr>
            <a:xfrm rot="5400000">
              <a:off x="261840" y="2090640"/>
              <a:ext cx="450552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3"/>
            <p:cNvCxnSpPr/>
            <p:nvPr/>
          </p:nvCxnSpPr>
          <p:spPr>
            <a:xfrm rot="5400000">
              <a:off x="-679547" y="2041427"/>
              <a:ext cx="4505521" cy="403225"/>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2" name="Straight Connector 24"/>
            <p:cNvCxnSpPr/>
            <p:nvPr/>
          </p:nvCxnSpPr>
          <p:spPr>
            <a:xfrm rot="16200000" flipH="1">
              <a:off x="-1466947" y="2066827"/>
              <a:ext cx="450552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3" name="Straight Connector 25"/>
            <p:cNvCxnSpPr/>
            <p:nvPr/>
          </p:nvCxnSpPr>
          <p:spPr>
            <a:xfrm rot="16200000" flipH="1">
              <a:off x="-777972" y="2139852"/>
              <a:ext cx="4505521" cy="206375"/>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6"/>
            <p:cNvCxnSpPr/>
            <p:nvPr/>
          </p:nvCxnSpPr>
          <p:spPr>
            <a:xfrm rot="16200000" flipH="1">
              <a:off x="-1185960" y="2166840"/>
              <a:ext cx="450552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7"/>
            <p:cNvCxnSpPr/>
            <p:nvPr/>
          </p:nvCxnSpPr>
          <p:spPr>
            <a:xfrm rot="16200000" flipH="1">
              <a:off x="-957360" y="2166840"/>
              <a:ext cx="450552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6" name="Straight Connector 28"/>
            <p:cNvCxnSpPr/>
            <p:nvPr/>
          </p:nvCxnSpPr>
          <p:spPr>
            <a:xfrm rot="16200000" flipH="1">
              <a:off x="2243039" y="2166840"/>
              <a:ext cx="450552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9"/>
            <p:cNvCxnSpPr/>
            <p:nvPr/>
          </p:nvCxnSpPr>
          <p:spPr>
            <a:xfrm rot="16200000" flipH="1">
              <a:off x="2052539" y="2052540"/>
              <a:ext cx="450552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30"/>
            <p:cNvCxnSpPr/>
            <p:nvPr/>
          </p:nvCxnSpPr>
          <p:spPr>
            <a:xfrm rot="5400000">
              <a:off x="2204939" y="2052540"/>
              <a:ext cx="4505521"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 name="Straight Connector 31"/>
            <p:cNvCxnSpPr/>
            <p:nvPr/>
          </p:nvCxnSpPr>
          <p:spPr>
            <a:xfrm rot="5400000">
              <a:off x="452340" y="2128740"/>
              <a:ext cx="450552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0" name="Straight Connector 32"/>
            <p:cNvCxnSpPr/>
            <p:nvPr/>
          </p:nvCxnSpPr>
          <p:spPr>
            <a:xfrm rot="16200000" flipH="1">
              <a:off x="376140" y="2128740"/>
              <a:ext cx="450552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3"/>
            <p:cNvCxnSpPr/>
            <p:nvPr/>
          </p:nvCxnSpPr>
          <p:spPr>
            <a:xfrm rot="5400000">
              <a:off x="1024634" y="2242246"/>
              <a:ext cx="450552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4"/>
            <p:cNvCxnSpPr/>
            <p:nvPr/>
          </p:nvCxnSpPr>
          <p:spPr>
            <a:xfrm rot="16200000" flipH="1">
              <a:off x="871440" y="2014440"/>
              <a:ext cx="4505521"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5"/>
            <p:cNvCxnSpPr/>
            <p:nvPr/>
          </p:nvCxnSpPr>
          <p:spPr>
            <a:xfrm rot="5400000">
              <a:off x="985740" y="2052540"/>
              <a:ext cx="450552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34" name="Straight Connector 36"/>
            <p:cNvCxnSpPr/>
            <p:nvPr/>
          </p:nvCxnSpPr>
          <p:spPr>
            <a:xfrm rot="16200000" flipH="1">
              <a:off x="1557240" y="2014440"/>
              <a:ext cx="4505521" cy="457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7"/>
            <p:cNvCxnSpPr/>
            <p:nvPr/>
          </p:nvCxnSpPr>
          <p:spPr>
            <a:xfrm rot="16200000" flipH="1">
              <a:off x="566640" y="2090640"/>
              <a:ext cx="450552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6" name="Straight Connector 38"/>
            <p:cNvCxnSpPr/>
            <p:nvPr/>
          </p:nvCxnSpPr>
          <p:spPr>
            <a:xfrm rot="16200000" flipH="1">
              <a:off x="1862040" y="2166840"/>
              <a:ext cx="450552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Straight Connector 39"/>
            <p:cNvCxnSpPr/>
            <p:nvPr/>
          </p:nvCxnSpPr>
          <p:spPr>
            <a:xfrm rot="16200000" flipH="1">
              <a:off x="871440" y="2166840"/>
              <a:ext cx="450552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38" name="Straight Connector 40"/>
            <p:cNvCxnSpPr/>
            <p:nvPr/>
          </p:nvCxnSpPr>
          <p:spPr>
            <a:xfrm rot="5400000">
              <a:off x="147540" y="2128740"/>
              <a:ext cx="450552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9" name="Straight Connector 41"/>
            <p:cNvCxnSpPr/>
            <p:nvPr/>
          </p:nvCxnSpPr>
          <p:spPr>
            <a:xfrm rot="5400000">
              <a:off x="1958878" y="1536602"/>
              <a:ext cx="4505521" cy="1412875"/>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40" name="Straight Connector 42"/>
            <p:cNvCxnSpPr/>
            <p:nvPr/>
          </p:nvCxnSpPr>
          <p:spPr>
            <a:xfrm rot="5400000">
              <a:off x="2548633" y="2091434"/>
              <a:ext cx="4505521" cy="303212"/>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1" name="Straight Connector 43"/>
            <p:cNvCxnSpPr/>
            <p:nvPr/>
          </p:nvCxnSpPr>
          <p:spPr>
            <a:xfrm rot="5400000">
              <a:off x="2776439" y="2166840"/>
              <a:ext cx="450552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2" name="Straight Connector 44"/>
            <p:cNvCxnSpPr/>
            <p:nvPr/>
          </p:nvCxnSpPr>
          <p:spPr>
            <a:xfrm rot="5400000">
              <a:off x="1835053" y="2041427"/>
              <a:ext cx="4505521" cy="403225"/>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43" name="Straight Connector 45"/>
            <p:cNvCxnSpPr/>
            <p:nvPr/>
          </p:nvCxnSpPr>
          <p:spPr>
            <a:xfrm rot="16200000" flipH="1">
              <a:off x="1047653" y="2066827"/>
              <a:ext cx="450552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44" name="Straight Connector 46"/>
            <p:cNvCxnSpPr/>
            <p:nvPr/>
          </p:nvCxnSpPr>
          <p:spPr>
            <a:xfrm rot="16200000" flipH="1">
              <a:off x="1736628" y="2139852"/>
              <a:ext cx="4505521" cy="206375"/>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47"/>
            <p:cNvCxnSpPr/>
            <p:nvPr/>
          </p:nvCxnSpPr>
          <p:spPr>
            <a:xfrm rot="16200000" flipH="1">
              <a:off x="1328640" y="2166840"/>
              <a:ext cx="450552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6" name="Straight Connector 48"/>
            <p:cNvCxnSpPr/>
            <p:nvPr/>
          </p:nvCxnSpPr>
          <p:spPr>
            <a:xfrm rot="16200000" flipH="1">
              <a:off x="1557240" y="2166840"/>
              <a:ext cx="450552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7" name="Straight Connector 49"/>
            <p:cNvCxnSpPr/>
            <p:nvPr/>
          </p:nvCxnSpPr>
          <p:spPr>
            <a:xfrm rot="16200000" flipH="1">
              <a:off x="3919439" y="2166840"/>
              <a:ext cx="450552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48" name="Straight Connector 50"/>
            <p:cNvCxnSpPr/>
            <p:nvPr/>
          </p:nvCxnSpPr>
          <p:spPr>
            <a:xfrm rot="16200000" flipH="1">
              <a:off x="3271739" y="2052540"/>
              <a:ext cx="450552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51"/>
            <p:cNvCxnSpPr/>
            <p:nvPr/>
          </p:nvCxnSpPr>
          <p:spPr>
            <a:xfrm rot="5400000">
              <a:off x="3881339" y="2052540"/>
              <a:ext cx="450552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0" name="Straight Connector 52"/>
            <p:cNvCxnSpPr/>
            <p:nvPr/>
          </p:nvCxnSpPr>
          <p:spPr>
            <a:xfrm rot="5400000">
              <a:off x="3005039" y="2090640"/>
              <a:ext cx="4505521"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3"/>
            <p:cNvCxnSpPr/>
            <p:nvPr/>
          </p:nvCxnSpPr>
          <p:spPr>
            <a:xfrm rot="16200000" flipH="1">
              <a:off x="2243039" y="2014440"/>
              <a:ext cx="4505521" cy="457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52" name="Straight Connector 54"/>
            <p:cNvCxnSpPr/>
            <p:nvPr/>
          </p:nvCxnSpPr>
          <p:spPr>
            <a:xfrm rot="16200000" flipH="1">
              <a:off x="3538439" y="2166840"/>
              <a:ext cx="450552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Straight Connector 55"/>
            <p:cNvCxnSpPr/>
            <p:nvPr/>
          </p:nvCxnSpPr>
          <p:spPr>
            <a:xfrm rot="5400000">
              <a:off x="3822602" y="1536602"/>
              <a:ext cx="4505521" cy="1412875"/>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6"/>
            <p:cNvCxnSpPr/>
            <p:nvPr/>
          </p:nvCxnSpPr>
          <p:spPr>
            <a:xfrm rot="5400000">
              <a:off x="4225033" y="2091434"/>
              <a:ext cx="4505521" cy="303212"/>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5" name="Straight Connector 57"/>
            <p:cNvCxnSpPr/>
            <p:nvPr/>
          </p:nvCxnSpPr>
          <p:spPr>
            <a:xfrm rot="5400000">
              <a:off x="4071839" y="2090640"/>
              <a:ext cx="450552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Straight Connector 58"/>
            <p:cNvCxnSpPr/>
            <p:nvPr/>
          </p:nvCxnSpPr>
          <p:spPr>
            <a:xfrm rot="5400000">
              <a:off x="3565427" y="2041427"/>
              <a:ext cx="4505521" cy="403225"/>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57" name="Straight Connector 59"/>
            <p:cNvCxnSpPr/>
            <p:nvPr/>
          </p:nvCxnSpPr>
          <p:spPr>
            <a:xfrm rot="16200000" flipH="1">
              <a:off x="3413027" y="2139852"/>
              <a:ext cx="4505521" cy="206375"/>
            </a:xfrm>
            <a:prstGeom prst="line">
              <a:avLst/>
            </a:prstGeom>
          </p:spPr>
          <p:style>
            <a:lnRef idx="1">
              <a:schemeClr val="accent1"/>
            </a:lnRef>
            <a:fillRef idx="0">
              <a:schemeClr val="accent1"/>
            </a:fillRef>
            <a:effectRef idx="0">
              <a:schemeClr val="accent1"/>
            </a:effectRef>
            <a:fontRef idx="minor">
              <a:schemeClr val="tx1"/>
            </a:fontRef>
          </p:style>
        </p:cxnSp>
        <p:cxnSp>
          <p:nvCxnSpPr>
            <p:cNvPr id="58" name="Straight Connector 60"/>
            <p:cNvCxnSpPr/>
            <p:nvPr/>
          </p:nvCxnSpPr>
          <p:spPr>
            <a:xfrm rot="16200000" flipH="1">
              <a:off x="2928839" y="2166840"/>
              <a:ext cx="450552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59" name="Straight Connector 61"/>
            <p:cNvCxnSpPr/>
            <p:nvPr/>
          </p:nvCxnSpPr>
          <p:spPr>
            <a:xfrm rot="16200000" flipH="1">
              <a:off x="3081239" y="2166840"/>
              <a:ext cx="450552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60" name="Straight Connector 62"/>
            <p:cNvCxnSpPr/>
            <p:nvPr/>
          </p:nvCxnSpPr>
          <p:spPr>
            <a:xfrm rot="5400000">
              <a:off x="4643339" y="2128740"/>
              <a:ext cx="450552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1" name="Straight Connector 63"/>
            <p:cNvCxnSpPr/>
            <p:nvPr/>
          </p:nvCxnSpPr>
          <p:spPr>
            <a:xfrm rot="16200000" flipH="1">
              <a:off x="4643339" y="2128740"/>
              <a:ext cx="450552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62" name="Straight Connector 64"/>
            <p:cNvCxnSpPr/>
            <p:nvPr/>
          </p:nvCxnSpPr>
          <p:spPr>
            <a:xfrm rot="5400000">
              <a:off x="5215633" y="2242246"/>
              <a:ext cx="450552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3" name="Straight Connector 65"/>
            <p:cNvCxnSpPr/>
            <p:nvPr/>
          </p:nvCxnSpPr>
          <p:spPr>
            <a:xfrm rot="16200000" flipH="1">
              <a:off x="5062439" y="2014440"/>
              <a:ext cx="450552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66"/>
            <p:cNvCxnSpPr/>
            <p:nvPr/>
          </p:nvCxnSpPr>
          <p:spPr>
            <a:xfrm rot="5400000">
              <a:off x="5176739" y="2052540"/>
              <a:ext cx="450552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5" name="Straight Connector 67"/>
            <p:cNvCxnSpPr/>
            <p:nvPr/>
          </p:nvCxnSpPr>
          <p:spPr>
            <a:xfrm rot="16200000" flipH="1">
              <a:off x="5748239" y="2014440"/>
              <a:ext cx="4505521" cy="457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66" name="Straight Connector 68"/>
            <p:cNvCxnSpPr/>
            <p:nvPr/>
          </p:nvCxnSpPr>
          <p:spPr>
            <a:xfrm rot="16200000" flipH="1">
              <a:off x="4910039" y="2166840"/>
              <a:ext cx="450552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67" name="Straight Connector 69"/>
            <p:cNvCxnSpPr/>
            <p:nvPr/>
          </p:nvCxnSpPr>
          <p:spPr>
            <a:xfrm rot="5400000">
              <a:off x="4795739" y="2128740"/>
              <a:ext cx="450552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68" name="Straight Connector 70"/>
            <p:cNvCxnSpPr/>
            <p:nvPr/>
          </p:nvCxnSpPr>
          <p:spPr>
            <a:xfrm rot="16200000" flipH="1">
              <a:off x="5391052" y="2066827"/>
              <a:ext cx="450552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69" name="Straight Connector 71"/>
            <p:cNvCxnSpPr/>
            <p:nvPr/>
          </p:nvCxnSpPr>
          <p:spPr>
            <a:xfrm rot="16200000" flipH="1">
              <a:off x="5927627" y="2139852"/>
              <a:ext cx="4505521" cy="206375"/>
            </a:xfrm>
            <a:prstGeom prst="line">
              <a:avLst/>
            </a:prstGeom>
          </p:spPr>
          <p:style>
            <a:lnRef idx="1">
              <a:schemeClr val="accent1"/>
            </a:lnRef>
            <a:fillRef idx="0">
              <a:schemeClr val="accent1"/>
            </a:fillRef>
            <a:effectRef idx="0">
              <a:schemeClr val="accent1"/>
            </a:effectRef>
            <a:fontRef idx="minor">
              <a:schemeClr val="tx1"/>
            </a:fontRef>
          </p:style>
        </p:cxnSp>
        <p:cxnSp>
          <p:nvCxnSpPr>
            <p:cNvPr id="70" name="Straight Connector 72"/>
            <p:cNvCxnSpPr/>
            <p:nvPr/>
          </p:nvCxnSpPr>
          <p:spPr>
            <a:xfrm rot="16200000" flipH="1">
              <a:off x="5519639" y="2166840"/>
              <a:ext cx="450552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1" name="Straight Connector 73"/>
            <p:cNvCxnSpPr/>
            <p:nvPr/>
          </p:nvCxnSpPr>
          <p:spPr>
            <a:xfrm rot="16200000" flipH="1">
              <a:off x="5748239" y="2166840"/>
              <a:ext cx="450552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2" name="Straight Connector 74"/>
            <p:cNvCxnSpPr/>
            <p:nvPr/>
          </p:nvCxnSpPr>
          <p:spPr>
            <a:xfrm rot="16200000" flipH="1">
              <a:off x="6434039" y="2166840"/>
              <a:ext cx="450552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3" name="Straight Connector 75"/>
            <p:cNvCxnSpPr/>
            <p:nvPr/>
          </p:nvCxnSpPr>
          <p:spPr>
            <a:xfrm rot="16200000" flipH="1">
              <a:off x="6243539" y="2052540"/>
              <a:ext cx="450552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4" name="Straight Connector 76"/>
            <p:cNvCxnSpPr/>
            <p:nvPr/>
          </p:nvCxnSpPr>
          <p:spPr>
            <a:xfrm rot="5400000">
              <a:off x="6395939" y="2052540"/>
              <a:ext cx="450552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5" name="Straight Connector 77"/>
            <p:cNvCxnSpPr/>
            <p:nvPr/>
          </p:nvCxnSpPr>
          <p:spPr>
            <a:xfrm rot="16200000" flipH="1">
              <a:off x="6053039" y="2166840"/>
              <a:ext cx="450552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6" name="Straight Connector 78"/>
            <p:cNvCxnSpPr/>
            <p:nvPr/>
          </p:nvCxnSpPr>
          <p:spPr>
            <a:xfrm rot="5400000">
              <a:off x="6709412" y="2137412"/>
              <a:ext cx="4526277" cy="1905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7" name="Straight Connector 79"/>
            <p:cNvCxnSpPr/>
            <p:nvPr/>
          </p:nvCxnSpPr>
          <p:spPr>
            <a:xfrm rot="5400000">
              <a:off x="6026052" y="2041427"/>
              <a:ext cx="4505521" cy="403225"/>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78" name="Straight Connector 80"/>
            <p:cNvCxnSpPr/>
            <p:nvPr/>
          </p:nvCxnSpPr>
          <p:spPr>
            <a:xfrm rot="16200000" flipH="1">
              <a:off x="5927627" y="2139852"/>
              <a:ext cx="4505521" cy="206375"/>
            </a:xfrm>
            <a:prstGeom prst="line">
              <a:avLst/>
            </a:prstGeom>
          </p:spPr>
          <p:style>
            <a:lnRef idx="1">
              <a:schemeClr val="accent1"/>
            </a:lnRef>
            <a:fillRef idx="0">
              <a:schemeClr val="accent1"/>
            </a:fillRef>
            <a:effectRef idx="0">
              <a:schemeClr val="accent1"/>
            </a:effectRef>
            <a:fontRef idx="minor">
              <a:schemeClr val="tx1"/>
            </a:fontRef>
          </p:style>
        </p:cxnSp>
        <p:cxnSp>
          <p:nvCxnSpPr>
            <p:cNvPr id="79" name="Straight Connector 81"/>
            <p:cNvCxnSpPr/>
            <p:nvPr/>
          </p:nvCxnSpPr>
          <p:spPr>
            <a:xfrm rot="5400000">
              <a:off x="6738840" y="2241452"/>
              <a:ext cx="4505521" cy="3175"/>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0" name="Straight Connector 82"/>
            <p:cNvCxnSpPr/>
            <p:nvPr/>
          </p:nvCxnSpPr>
          <p:spPr>
            <a:xfrm rot="5400000">
              <a:off x="3728939" y="2204940"/>
              <a:ext cx="4505521"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81" name="Straight Connector 83"/>
            <p:cNvCxnSpPr/>
            <p:nvPr/>
          </p:nvCxnSpPr>
          <p:spPr>
            <a:xfrm rot="16200000" flipH="1">
              <a:off x="4224239" y="2166840"/>
              <a:ext cx="4505521"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2" name="Straight Connector 84"/>
            <p:cNvCxnSpPr/>
            <p:nvPr/>
          </p:nvCxnSpPr>
          <p:spPr>
            <a:xfrm rot="16200000" flipH="1">
              <a:off x="4414739" y="2052540"/>
              <a:ext cx="4505521"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83" name="Straight Connector 85"/>
            <p:cNvCxnSpPr/>
            <p:nvPr/>
          </p:nvCxnSpPr>
          <p:spPr>
            <a:xfrm rot="5400000">
              <a:off x="3309839" y="2090640"/>
              <a:ext cx="4505521"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4" name="Straight Connector 86"/>
            <p:cNvCxnSpPr/>
            <p:nvPr/>
          </p:nvCxnSpPr>
          <p:spPr>
            <a:xfrm rot="16200000" flipH="1">
              <a:off x="4324252" y="2066827"/>
              <a:ext cx="450552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85" name="Straight Connector 87"/>
            <p:cNvCxnSpPr/>
            <p:nvPr/>
          </p:nvCxnSpPr>
          <p:spPr>
            <a:xfrm rot="5400000">
              <a:off x="4948139" y="2052540"/>
              <a:ext cx="450552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86" name="Straight Connector 88"/>
            <p:cNvCxnSpPr/>
            <p:nvPr/>
          </p:nvCxnSpPr>
          <p:spPr>
            <a:xfrm rot="5400000">
              <a:off x="5405339" y="1747740"/>
              <a:ext cx="4505521"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87" name="Straight Connector 89"/>
            <p:cNvCxnSpPr/>
            <p:nvPr/>
          </p:nvCxnSpPr>
          <p:spPr>
            <a:xfrm rot="16200000" flipH="1">
              <a:off x="2547839" y="2014440"/>
              <a:ext cx="4505521" cy="457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88" name="Rectangle 93"/>
          <p:cNvSpPr/>
          <p:nvPr/>
        </p:nvSpPr>
        <p:spPr>
          <a:xfrm>
            <a:off x="0" y="4311650"/>
            <a:ext cx="9144000" cy="1905000"/>
          </a:xfrm>
          <a:prstGeom prst="rect">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cxnSp>
        <p:nvCxnSpPr>
          <p:cNvPr id="89" name="Straight Connector 95"/>
          <p:cNvCxnSpPr/>
          <p:nvPr/>
        </p:nvCxnSpPr>
        <p:spPr>
          <a:xfrm>
            <a:off x="0" y="4387850"/>
            <a:ext cx="9144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0" name="Straight Connector 96"/>
          <p:cNvCxnSpPr/>
          <p:nvPr/>
        </p:nvCxnSpPr>
        <p:spPr>
          <a:xfrm>
            <a:off x="0" y="6138863"/>
            <a:ext cx="9144000" cy="1587"/>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Text Placeholder 2"/>
          <p:cNvSpPr>
            <a:spLocks noGrp="1"/>
          </p:cNvSpPr>
          <p:nvPr>
            <p:ph type="body" idx="1"/>
          </p:nvPr>
        </p:nvSpPr>
        <p:spPr>
          <a:xfrm>
            <a:off x="457200" y="5621364"/>
            <a:ext cx="8305800" cy="414649"/>
          </a:xfrm>
        </p:spPr>
        <p:txBody>
          <a:bodyPr/>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95" name="Title 94"/>
          <p:cNvSpPr>
            <a:spLocks noGrp="1"/>
          </p:cNvSpPr>
          <p:nvPr>
            <p:ph type="title"/>
          </p:nvPr>
        </p:nvSpPr>
        <p:spPr>
          <a:xfrm>
            <a:off x="457200" y="4463568"/>
            <a:ext cx="8305800" cy="1143000"/>
          </a:xfrm>
        </p:spPr>
        <p:txBody>
          <a:bodyPr/>
          <a:lstStyle/>
          <a:p>
            <a:r>
              <a:rPr lang="ru-RU" smtClean="0"/>
              <a:t>Образец заголовка</a:t>
            </a:r>
            <a:endParaRPr lang="en-US"/>
          </a:p>
        </p:txBody>
      </p:sp>
      <p:sp>
        <p:nvSpPr>
          <p:cNvPr id="91" name="Date Placeholder 1"/>
          <p:cNvSpPr>
            <a:spLocks noGrp="1"/>
          </p:cNvSpPr>
          <p:nvPr>
            <p:ph type="dt" sz="half" idx="10"/>
          </p:nvPr>
        </p:nvSpPr>
        <p:spPr/>
        <p:txBody>
          <a:bodyPr/>
          <a:lstStyle>
            <a:lvl1pPr>
              <a:defRPr/>
            </a:lvl1pPr>
          </a:lstStyle>
          <a:p>
            <a:pPr>
              <a:defRPr/>
            </a:pPr>
            <a:fld id="{C66ADA5D-F04C-41D0-9A6A-328DBD18066D}" type="datetimeFigureOut">
              <a:rPr lang="ru-RU"/>
              <a:pPr>
                <a:defRPr/>
              </a:pPr>
              <a:t>10.05.2016</a:t>
            </a:fld>
            <a:endParaRPr lang="ru-RU"/>
          </a:p>
        </p:txBody>
      </p:sp>
      <p:sp>
        <p:nvSpPr>
          <p:cNvPr id="92" name="Footer Placeholder 90"/>
          <p:cNvSpPr>
            <a:spLocks noGrp="1"/>
          </p:cNvSpPr>
          <p:nvPr>
            <p:ph type="ftr" sz="quarter" idx="11"/>
          </p:nvPr>
        </p:nvSpPr>
        <p:spPr/>
        <p:txBody>
          <a:bodyPr/>
          <a:lstStyle>
            <a:lvl1pPr>
              <a:defRPr/>
            </a:lvl1pPr>
          </a:lstStyle>
          <a:p>
            <a:pPr>
              <a:defRPr/>
            </a:pPr>
            <a:endParaRPr lang="ru-RU"/>
          </a:p>
        </p:txBody>
      </p:sp>
      <p:sp>
        <p:nvSpPr>
          <p:cNvPr id="93" name="Slide Number Placeholder 91"/>
          <p:cNvSpPr>
            <a:spLocks noGrp="1"/>
          </p:cNvSpPr>
          <p:nvPr>
            <p:ph type="sldNum" sz="quarter" idx="12"/>
          </p:nvPr>
        </p:nvSpPr>
        <p:spPr/>
        <p:txBody>
          <a:bodyPr/>
          <a:lstStyle>
            <a:lvl1pPr>
              <a:defRPr/>
            </a:lvl1pPr>
          </a:lstStyle>
          <a:p>
            <a:pPr>
              <a:defRPr/>
            </a:pPr>
            <a:fld id="{6AA8C79E-2E87-4B8E-8266-13359CDDC84E}" type="slidenum">
              <a:rPr lang="ru-RU"/>
              <a:pPr>
                <a:defRPr/>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Date Placeholder 3"/>
          <p:cNvSpPr>
            <a:spLocks noGrp="1"/>
          </p:cNvSpPr>
          <p:nvPr>
            <p:ph type="dt" sz="half" idx="10"/>
          </p:nvPr>
        </p:nvSpPr>
        <p:spPr/>
        <p:txBody>
          <a:bodyPr/>
          <a:lstStyle>
            <a:lvl1pPr>
              <a:defRPr/>
            </a:lvl1pPr>
          </a:lstStyle>
          <a:p>
            <a:pPr>
              <a:defRPr/>
            </a:pPr>
            <a:fld id="{723BE458-90F2-4110-B9A7-5A6B7DF4B753}" type="datetimeFigureOut">
              <a:rPr lang="ru-RU"/>
              <a:pPr>
                <a:defRPr/>
              </a:pPr>
              <a:t>10.05.2016</a:t>
            </a:fld>
            <a:endParaRPr lang="ru-RU"/>
          </a:p>
        </p:txBody>
      </p:sp>
      <p:sp>
        <p:nvSpPr>
          <p:cNvPr id="6" name="Footer Placeholder 4"/>
          <p:cNvSpPr>
            <a:spLocks noGrp="1"/>
          </p:cNvSpPr>
          <p:nvPr>
            <p:ph type="ftr" sz="quarter" idx="11"/>
          </p:nvPr>
        </p:nvSpPr>
        <p:spPr/>
        <p:txBody>
          <a:bodyPr/>
          <a:lstStyle>
            <a:lvl1pPr>
              <a:defRPr/>
            </a:lvl1pPr>
          </a:lstStyle>
          <a:p>
            <a:pPr>
              <a:defRPr/>
            </a:pPr>
            <a:endParaRPr lang="ru-RU"/>
          </a:p>
        </p:txBody>
      </p:sp>
      <p:sp>
        <p:nvSpPr>
          <p:cNvPr id="7" name="Slide Number Placeholder 5"/>
          <p:cNvSpPr>
            <a:spLocks noGrp="1"/>
          </p:cNvSpPr>
          <p:nvPr>
            <p:ph type="sldNum" sz="quarter" idx="12"/>
          </p:nvPr>
        </p:nvSpPr>
        <p:spPr/>
        <p:txBody>
          <a:bodyPr/>
          <a:lstStyle>
            <a:lvl1pPr>
              <a:defRPr/>
            </a:lvl1pPr>
          </a:lstStyle>
          <a:p>
            <a:pPr>
              <a:defRPr/>
            </a:pPr>
            <a:fld id="{66CF2253-7B6B-4C24-8269-84833470EA7C}"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Date Placeholder 3"/>
          <p:cNvSpPr>
            <a:spLocks noGrp="1"/>
          </p:cNvSpPr>
          <p:nvPr>
            <p:ph type="dt" sz="half" idx="10"/>
          </p:nvPr>
        </p:nvSpPr>
        <p:spPr/>
        <p:txBody>
          <a:bodyPr/>
          <a:lstStyle>
            <a:lvl1pPr>
              <a:defRPr/>
            </a:lvl1pPr>
          </a:lstStyle>
          <a:p>
            <a:pPr>
              <a:defRPr/>
            </a:pPr>
            <a:fld id="{FABDBFE4-262F-4B57-A79B-4675601CB2BC}" type="datetimeFigureOut">
              <a:rPr lang="ru-RU"/>
              <a:pPr>
                <a:defRPr/>
              </a:pPr>
              <a:t>10.05.2016</a:t>
            </a:fld>
            <a:endParaRPr lang="ru-RU"/>
          </a:p>
        </p:txBody>
      </p:sp>
      <p:sp>
        <p:nvSpPr>
          <p:cNvPr id="8" name="Footer Placeholder 4"/>
          <p:cNvSpPr>
            <a:spLocks noGrp="1"/>
          </p:cNvSpPr>
          <p:nvPr>
            <p:ph type="ftr" sz="quarter" idx="11"/>
          </p:nvPr>
        </p:nvSpPr>
        <p:spPr/>
        <p:txBody>
          <a:bodyPr/>
          <a:lstStyle>
            <a:lvl1pPr>
              <a:defRPr/>
            </a:lvl1pPr>
          </a:lstStyle>
          <a:p>
            <a:pPr>
              <a:defRPr/>
            </a:pPr>
            <a:endParaRPr lang="ru-RU"/>
          </a:p>
        </p:txBody>
      </p:sp>
      <p:sp>
        <p:nvSpPr>
          <p:cNvPr id="9" name="Slide Number Placeholder 5"/>
          <p:cNvSpPr>
            <a:spLocks noGrp="1"/>
          </p:cNvSpPr>
          <p:nvPr>
            <p:ph type="sldNum" sz="quarter" idx="12"/>
          </p:nvPr>
        </p:nvSpPr>
        <p:spPr/>
        <p:txBody>
          <a:bodyPr/>
          <a:lstStyle>
            <a:lvl1pPr>
              <a:defRPr/>
            </a:lvl1pPr>
          </a:lstStyle>
          <a:p>
            <a:pPr>
              <a:defRPr/>
            </a:pPr>
            <a:fld id="{703693BA-6C41-4C2D-8237-FF41CF0627D4}"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3"/>
          <p:cNvSpPr>
            <a:spLocks noGrp="1"/>
          </p:cNvSpPr>
          <p:nvPr>
            <p:ph type="dt" sz="half" idx="10"/>
          </p:nvPr>
        </p:nvSpPr>
        <p:spPr/>
        <p:txBody>
          <a:bodyPr/>
          <a:lstStyle>
            <a:lvl1pPr>
              <a:defRPr/>
            </a:lvl1pPr>
          </a:lstStyle>
          <a:p>
            <a:pPr>
              <a:defRPr/>
            </a:pPr>
            <a:fld id="{4B11E1DE-F7AA-4EA1-90AF-8D9729FFFA89}" type="datetimeFigureOut">
              <a:rPr lang="ru-RU"/>
              <a:pPr>
                <a:defRPr/>
              </a:pPr>
              <a:t>10.05.2016</a:t>
            </a:fld>
            <a:endParaRPr lang="ru-RU"/>
          </a:p>
        </p:txBody>
      </p:sp>
      <p:sp>
        <p:nvSpPr>
          <p:cNvPr id="4" name="Footer Placeholder 4"/>
          <p:cNvSpPr>
            <a:spLocks noGrp="1"/>
          </p:cNvSpPr>
          <p:nvPr>
            <p:ph type="ftr" sz="quarter" idx="11"/>
          </p:nvPr>
        </p:nvSpPr>
        <p:spPr/>
        <p:txBody>
          <a:bodyPr/>
          <a:lstStyle>
            <a:lvl1pPr>
              <a:defRPr/>
            </a:lvl1pPr>
          </a:lstStyle>
          <a:p>
            <a:pPr>
              <a:defRPr/>
            </a:pPr>
            <a:endParaRPr lang="ru-RU"/>
          </a:p>
        </p:txBody>
      </p:sp>
      <p:sp>
        <p:nvSpPr>
          <p:cNvPr id="5" name="Slide Number Placeholder 5"/>
          <p:cNvSpPr>
            <a:spLocks noGrp="1"/>
          </p:cNvSpPr>
          <p:nvPr>
            <p:ph type="sldNum" sz="quarter" idx="12"/>
          </p:nvPr>
        </p:nvSpPr>
        <p:spPr/>
        <p:txBody>
          <a:bodyPr/>
          <a:lstStyle>
            <a:lvl1pPr>
              <a:defRPr/>
            </a:lvl1pPr>
          </a:lstStyle>
          <a:p>
            <a:pPr>
              <a:defRPr/>
            </a:pPr>
            <a:fld id="{933DB497-5505-4F40-8190-243DFC74214B}"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622F0923-D069-44F5-AABE-0F1DC3255474}" type="datetimeFigureOut">
              <a:rPr lang="ru-RU"/>
              <a:pPr>
                <a:defRPr/>
              </a:pPr>
              <a:t>10.05.2016</a:t>
            </a:fld>
            <a:endParaRPr lang="ru-RU"/>
          </a:p>
        </p:txBody>
      </p:sp>
      <p:sp>
        <p:nvSpPr>
          <p:cNvPr id="3" name="Footer Placeholder 4"/>
          <p:cNvSpPr>
            <a:spLocks noGrp="1"/>
          </p:cNvSpPr>
          <p:nvPr>
            <p:ph type="ftr" sz="quarter" idx="11"/>
          </p:nvPr>
        </p:nvSpPr>
        <p:spPr/>
        <p:txBody>
          <a:bodyPr/>
          <a:lstStyle>
            <a:lvl1pPr>
              <a:defRPr/>
            </a:lvl1pPr>
          </a:lstStyle>
          <a:p>
            <a:pPr>
              <a:defRPr/>
            </a:pPr>
            <a:endParaRPr lang="ru-RU"/>
          </a:p>
        </p:txBody>
      </p:sp>
      <p:sp>
        <p:nvSpPr>
          <p:cNvPr id="4" name="Slide Number Placeholder 5"/>
          <p:cNvSpPr>
            <a:spLocks noGrp="1"/>
          </p:cNvSpPr>
          <p:nvPr>
            <p:ph type="sldNum" sz="quarter" idx="12"/>
          </p:nvPr>
        </p:nvSpPr>
        <p:spPr/>
        <p:txBody>
          <a:bodyPr/>
          <a:lstStyle>
            <a:lvl1pPr>
              <a:defRPr/>
            </a:lvl1pPr>
          </a:lstStyle>
          <a:p>
            <a:pPr>
              <a:defRPr/>
            </a:pPr>
            <a:fld id="{73129A68-C432-4090-A0B1-BADF76AEDB20}"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5" name="Rectangle 36"/>
          <p:cNvSpPr/>
          <p:nvPr/>
        </p:nvSpPr>
        <p:spPr>
          <a:xfrm>
            <a:off x="0" y="1563688"/>
            <a:ext cx="2762250" cy="3313112"/>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cxnSp>
        <p:nvCxnSpPr>
          <p:cNvPr id="6" name="Straight Connector 38"/>
          <p:cNvCxnSpPr/>
          <p:nvPr/>
        </p:nvCxnSpPr>
        <p:spPr>
          <a:xfrm rot="5400000">
            <a:off x="1127919" y="3221832"/>
            <a:ext cx="3017837"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7" name="Straight Connector 40"/>
          <p:cNvCxnSpPr/>
          <p:nvPr/>
        </p:nvCxnSpPr>
        <p:spPr>
          <a:xfrm>
            <a:off x="0" y="1712913"/>
            <a:ext cx="2651125" cy="1587"/>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8" name="Straight Connector 42"/>
          <p:cNvCxnSpPr/>
          <p:nvPr/>
        </p:nvCxnSpPr>
        <p:spPr>
          <a:xfrm>
            <a:off x="0" y="4733925"/>
            <a:ext cx="2651125"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idx="1"/>
          </p:nvPr>
        </p:nvSpPr>
        <p:spPr>
          <a:xfrm>
            <a:off x="3200400" y="273050"/>
            <a:ext cx="5486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2" name="Title 1"/>
          <p:cNvSpPr>
            <a:spLocks noGrp="1"/>
          </p:cNvSpPr>
          <p:nvPr>
            <p:ph type="title"/>
          </p:nvPr>
        </p:nvSpPr>
        <p:spPr>
          <a:xfrm>
            <a:off x="152400" y="1901952"/>
            <a:ext cx="2377440" cy="1371600"/>
          </a:xfrm>
        </p:spPr>
        <p:txBody>
          <a:bodyPr/>
          <a:lstStyle>
            <a:lvl1pPr algn="l" defTabSz="914400" rtl="0" eaLnBrk="1" latinLnBrk="0" hangingPunct="1">
              <a:spcBef>
                <a:spcPct val="0"/>
              </a:spcBef>
              <a:buNone/>
              <a:tabLst>
                <a:tab pos="3830638" algn="l"/>
              </a:tabLst>
              <a:defRPr lang="en-US" sz="2600" b="1" kern="1200" cap="none" spc="20" baseline="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j-lt"/>
                <a:ea typeface="+mj-ea"/>
                <a:cs typeface="+mj-cs"/>
              </a:defRPr>
            </a:lvl1pPr>
          </a:lstStyle>
          <a:p>
            <a:r>
              <a:rPr lang="ru-RU" smtClean="0"/>
              <a:t>Образец заголовка</a:t>
            </a:r>
            <a:endParaRPr lang="en-US" dirty="0"/>
          </a:p>
        </p:txBody>
      </p:sp>
      <p:sp>
        <p:nvSpPr>
          <p:cNvPr id="4" name="Text Placeholder 3"/>
          <p:cNvSpPr>
            <a:spLocks noGrp="1"/>
          </p:cNvSpPr>
          <p:nvPr>
            <p:ph type="body" sz="half" idx="2"/>
          </p:nvPr>
        </p:nvSpPr>
        <p:spPr>
          <a:xfrm>
            <a:off x="152400" y="3273552"/>
            <a:ext cx="237744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9" name="Date Placeholder 4"/>
          <p:cNvSpPr>
            <a:spLocks noGrp="1"/>
          </p:cNvSpPr>
          <p:nvPr>
            <p:ph type="dt" sz="half" idx="10"/>
          </p:nvPr>
        </p:nvSpPr>
        <p:spPr/>
        <p:txBody>
          <a:bodyPr/>
          <a:lstStyle>
            <a:lvl1pPr>
              <a:defRPr/>
            </a:lvl1pPr>
          </a:lstStyle>
          <a:p>
            <a:pPr>
              <a:defRPr/>
            </a:pPr>
            <a:fld id="{CE368721-8552-4CEF-ADA6-7B95672F5AF6}" type="datetimeFigureOut">
              <a:rPr lang="ru-RU"/>
              <a:pPr>
                <a:defRPr/>
              </a:pPr>
              <a:t>10.05.2016</a:t>
            </a:fld>
            <a:endParaRPr lang="ru-RU"/>
          </a:p>
        </p:txBody>
      </p:sp>
      <p:sp>
        <p:nvSpPr>
          <p:cNvPr id="10" name="Footer Placeholder 5"/>
          <p:cNvSpPr>
            <a:spLocks noGrp="1"/>
          </p:cNvSpPr>
          <p:nvPr>
            <p:ph type="ftr" sz="quarter" idx="11"/>
          </p:nvPr>
        </p:nvSpPr>
        <p:spPr/>
        <p:txBody>
          <a:bodyPr/>
          <a:lstStyle>
            <a:lvl1pPr>
              <a:defRPr/>
            </a:lvl1pPr>
          </a:lstStyle>
          <a:p>
            <a:pPr>
              <a:defRPr/>
            </a:pPr>
            <a:endParaRPr lang="ru-RU"/>
          </a:p>
        </p:txBody>
      </p:sp>
      <p:sp>
        <p:nvSpPr>
          <p:cNvPr id="11" name="Slide Number Placeholder 6"/>
          <p:cNvSpPr>
            <a:spLocks noGrp="1"/>
          </p:cNvSpPr>
          <p:nvPr>
            <p:ph type="sldNum" sz="quarter" idx="12"/>
          </p:nvPr>
        </p:nvSpPr>
        <p:spPr/>
        <p:txBody>
          <a:bodyPr/>
          <a:lstStyle>
            <a:lvl1pPr>
              <a:defRPr/>
            </a:lvl1pPr>
          </a:lstStyle>
          <a:p>
            <a:pPr>
              <a:defRPr/>
            </a:pPr>
            <a:fld id="{D574A9E0-D445-404A-BC4B-08082A90D1E4}"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5" name="Rectangle 32"/>
          <p:cNvSpPr/>
          <p:nvPr/>
        </p:nvSpPr>
        <p:spPr>
          <a:xfrm>
            <a:off x="0" y="1563688"/>
            <a:ext cx="2762250" cy="3313112"/>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cxnSp>
        <p:nvCxnSpPr>
          <p:cNvPr id="6" name="Straight Connector 33"/>
          <p:cNvCxnSpPr/>
          <p:nvPr/>
        </p:nvCxnSpPr>
        <p:spPr>
          <a:xfrm rot="5400000">
            <a:off x="1127919" y="3221832"/>
            <a:ext cx="3017837"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7" name="Straight Connector 34"/>
          <p:cNvCxnSpPr/>
          <p:nvPr/>
        </p:nvCxnSpPr>
        <p:spPr>
          <a:xfrm>
            <a:off x="0" y="1712913"/>
            <a:ext cx="2651125" cy="1587"/>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8" name="Straight Connector 59"/>
          <p:cNvCxnSpPr/>
          <p:nvPr/>
        </p:nvCxnSpPr>
        <p:spPr>
          <a:xfrm>
            <a:off x="0" y="4733925"/>
            <a:ext cx="2651125"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Picture Placeholder 2"/>
          <p:cNvSpPr>
            <a:spLocks noGrp="1"/>
          </p:cNvSpPr>
          <p:nvPr>
            <p:ph type="pic" idx="1"/>
          </p:nvPr>
        </p:nvSpPr>
        <p:spPr>
          <a:xfrm>
            <a:off x="3200400" y="381000"/>
            <a:ext cx="5562600" cy="5638800"/>
          </a:xfrm>
          <a:solidFill>
            <a:schemeClr val="bg2"/>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endParaRPr lang="en-US" noProof="0"/>
          </a:p>
        </p:txBody>
      </p:sp>
      <p:sp>
        <p:nvSpPr>
          <p:cNvPr id="2" name="Title 1"/>
          <p:cNvSpPr>
            <a:spLocks noGrp="1"/>
          </p:cNvSpPr>
          <p:nvPr>
            <p:ph type="title"/>
          </p:nvPr>
        </p:nvSpPr>
        <p:spPr>
          <a:xfrm>
            <a:off x="155448" y="1905000"/>
            <a:ext cx="2377440" cy="1371600"/>
          </a:xfrm>
        </p:spPr>
        <p:txBody>
          <a:bodyPr/>
          <a:lstStyle>
            <a:lvl1pPr algn="l">
              <a:defRPr sz="2600" b="1" cap="none" spc="20" baseline="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defRPr>
            </a:lvl1pPr>
          </a:lstStyle>
          <a:p>
            <a:r>
              <a:rPr lang="ru-RU" smtClean="0"/>
              <a:t>Образец заголовка</a:t>
            </a:r>
            <a:endParaRPr lang="en-US" dirty="0"/>
          </a:p>
        </p:txBody>
      </p:sp>
      <p:sp>
        <p:nvSpPr>
          <p:cNvPr id="4" name="Text Placeholder 3"/>
          <p:cNvSpPr>
            <a:spLocks noGrp="1"/>
          </p:cNvSpPr>
          <p:nvPr>
            <p:ph type="body" sz="half" idx="2"/>
          </p:nvPr>
        </p:nvSpPr>
        <p:spPr>
          <a:xfrm>
            <a:off x="152400" y="3276600"/>
            <a:ext cx="237744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9" name="Date Placeholder 4"/>
          <p:cNvSpPr>
            <a:spLocks noGrp="1"/>
          </p:cNvSpPr>
          <p:nvPr>
            <p:ph type="dt" sz="half" idx="10"/>
          </p:nvPr>
        </p:nvSpPr>
        <p:spPr/>
        <p:txBody>
          <a:bodyPr/>
          <a:lstStyle>
            <a:lvl1pPr>
              <a:defRPr/>
            </a:lvl1pPr>
          </a:lstStyle>
          <a:p>
            <a:pPr>
              <a:defRPr/>
            </a:pPr>
            <a:fld id="{191505DA-A988-4C1B-8C65-3AEDB7FEF488}" type="datetimeFigureOut">
              <a:rPr lang="ru-RU"/>
              <a:pPr>
                <a:defRPr/>
              </a:pPr>
              <a:t>10.05.2016</a:t>
            </a:fld>
            <a:endParaRPr lang="ru-RU"/>
          </a:p>
        </p:txBody>
      </p:sp>
      <p:sp>
        <p:nvSpPr>
          <p:cNvPr id="10" name="Footer Placeholder 5"/>
          <p:cNvSpPr>
            <a:spLocks noGrp="1"/>
          </p:cNvSpPr>
          <p:nvPr>
            <p:ph type="ftr" sz="quarter" idx="11"/>
          </p:nvPr>
        </p:nvSpPr>
        <p:spPr/>
        <p:txBody>
          <a:bodyPr/>
          <a:lstStyle>
            <a:lvl1pPr>
              <a:defRPr/>
            </a:lvl1pPr>
          </a:lstStyle>
          <a:p>
            <a:pPr>
              <a:defRPr/>
            </a:pPr>
            <a:endParaRPr lang="ru-RU"/>
          </a:p>
        </p:txBody>
      </p:sp>
      <p:sp>
        <p:nvSpPr>
          <p:cNvPr id="11" name="Slide Number Placeholder 6"/>
          <p:cNvSpPr>
            <a:spLocks noGrp="1"/>
          </p:cNvSpPr>
          <p:nvPr>
            <p:ph type="sldNum" sz="quarter" idx="12"/>
          </p:nvPr>
        </p:nvSpPr>
        <p:spPr/>
        <p:txBody>
          <a:bodyPr/>
          <a:lstStyle>
            <a:lvl1pPr>
              <a:defRPr/>
            </a:lvl1pPr>
          </a:lstStyle>
          <a:p>
            <a:pPr>
              <a:defRPr/>
            </a:pPr>
            <a:fld id="{5F1E672D-F3B6-4A4C-A473-B048C1A1F937}"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90" name="Rectangle 189"/>
          <p:cNvSpPr/>
          <p:nvPr/>
        </p:nvSpPr>
        <p:spPr>
          <a:xfrm>
            <a:off x="149225" y="136525"/>
            <a:ext cx="8869363" cy="6584950"/>
          </a:xfrm>
          <a:prstGeom prst="rect">
            <a:avLst/>
          </a:prstGeom>
          <a:noFill/>
          <a:ln w="19050" cmpd="sng">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b">
            <a:normAutofit/>
          </a:bodyPr>
          <a:lstStyle/>
          <a:p>
            <a:r>
              <a:rPr lang="ru-RU" smtClean="0"/>
              <a:t>Образец заголовка</a:t>
            </a:r>
            <a:endParaRPr lang="en-US" dirty="0"/>
          </a:p>
        </p:txBody>
      </p:sp>
      <p:sp>
        <p:nvSpPr>
          <p:cNvPr id="1028"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4" name="Date Placeholder 3"/>
          <p:cNvSpPr>
            <a:spLocks noGrp="1"/>
          </p:cNvSpPr>
          <p:nvPr>
            <p:ph type="dt" sz="half" idx="2"/>
          </p:nvPr>
        </p:nvSpPr>
        <p:spPr>
          <a:xfrm>
            <a:off x="457200" y="631190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2"/>
                </a:solidFill>
                <a:latin typeface="+mn-lt"/>
              </a:defRPr>
            </a:lvl1pPr>
          </a:lstStyle>
          <a:p>
            <a:pPr>
              <a:defRPr/>
            </a:pPr>
            <a:fld id="{AAE59463-DD7A-4159-B591-D5B37251CAFF}" type="datetimeFigureOut">
              <a:rPr lang="ru-RU"/>
              <a:pPr>
                <a:defRPr/>
              </a:pPr>
              <a:t>10.05.2016</a:t>
            </a:fld>
            <a:endParaRPr lang="ru-RU"/>
          </a:p>
        </p:txBody>
      </p:sp>
      <p:sp>
        <p:nvSpPr>
          <p:cNvPr id="5" name="Footer Placeholder 4"/>
          <p:cNvSpPr>
            <a:spLocks noGrp="1"/>
          </p:cNvSpPr>
          <p:nvPr>
            <p:ph type="ftr" sz="quarter" idx="3"/>
          </p:nvPr>
        </p:nvSpPr>
        <p:spPr>
          <a:xfrm>
            <a:off x="2830513" y="6311900"/>
            <a:ext cx="3482975"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2"/>
                </a:solidFill>
                <a:latin typeface="+mn-lt"/>
              </a:defRPr>
            </a:lvl1pPr>
          </a:lstStyle>
          <a:p>
            <a:pPr>
              <a:defRPr/>
            </a:pPr>
            <a:endParaRPr lang="ru-RU"/>
          </a:p>
        </p:txBody>
      </p:sp>
      <p:sp>
        <p:nvSpPr>
          <p:cNvPr id="6" name="Slide Number Placeholder 5"/>
          <p:cNvSpPr>
            <a:spLocks noGrp="1"/>
          </p:cNvSpPr>
          <p:nvPr>
            <p:ph type="sldNum" sz="quarter" idx="4"/>
          </p:nvPr>
        </p:nvSpPr>
        <p:spPr>
          <a:xfrm>
            <a:off x="6553200" y="631190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2"/>
                </a:solidFill>
                <a:latin typeface="+mn-lt"/>
              </a:defRPr>
            </a:lvl1pPr>
          </a:lstStyle>
          <a:p>
            <a:pPr>
              <a:defRPr/>
            </a:pPr>
            <a:fld id="{EBD807D5-90F8-4820-88D9-0F7735F6A322}" type="slidenum">
              <a:rPr lang="ru-RU"/>
              <a:pPr>
                <a:defRPr/>
              </a:pPr>
              <a:t>‹#›</a:t>
            </a:fld>
            <a:endParaRPr lang="ru-RU"/>
          </a:p>
        </p:txBody>
      </p:sp>
    </p:spTree>
  </p:cSld>
  <p:clrMap bg1="dk1" tx1="lt1" bg2="dk2" tx2="lt2" accent1="accent1" accent2="accent2" accent3="accent3" accent4="accent4" accent5="accent5" accent6="accent6" hlink="hlink" folHlink="folHlink"/>
  <p:sldLayoutIdLst>
    <p:sldLayoutId id="2147483756" r:id="rId1"/>
    <p:sldLayoutId id="2147483755" r:id="rId2"/>
    <p:sldLayoutId id="2147483757" r:id="rId3"/>
    <p:sldLayoutId id="2147483754" r:id="rId4"/>
    <p:sldLayoutId id="2147483753" r:id="rId5"/>
    <p:sldLayoutId id="2147483752" r:id="rId6"/>
    <p:sldLayoutId id="2147483751" r:id="rId7"/>
    <p:sldLayoutId id="2147483758" r:id="rId8"/>
    <p:sldLayoutId id="2147483759" r:id="rId9"/>
    <p:sldLayoutId id="2147483750" r:id="rId10"/>
    <p:sldLayoutId id="2147483749" r:id="rId11"/>
  </p:sldLayoutIdLst>
  <p:timing>
    <p:tnLst>
      <p:par>
        <p:cTn id="1" dur="indefinite" restart="never" nodeType="tmRoot"/>
      </p:par>
    </p:tnLst>
  </p:timing>
  <p:txStyles>
    <p:titleStyle>
      <a:lvl1pPr algn="l" rtl="0" fontAlgn="base">
        <a:spcBef>
          <a:spcPct val="0"/>
        </a:spcBef>
        <a:spcAft>
          <a:spcPct val="0"/>
        </a:spcAft>
        <a:tabLst>
          <a:tab pos="3830638" algn="l"/>
        </a:tabLst>
        <a:defRPr sz="3600" b="1" kern="1200" spc="50">
          <a:ln w="13335" cmpd="sng">
            <a:solidFill>
              <a:schemeClr val="accent1">
                <a:lumMod val="50000"/>
              </a:schemeClr>
            </a:solidFill>
            <a:prstDash val="solid"/>
          </a:ln>
          <a:solidFill>
            <a:srgbClr val="FEFEFE"/>
          </a:solidFill>
          <a:latin typeface="+mj-lt"/>
          <a:ea typeface="+mj-ea"/>
          <a:cs typeface="+mj-cs"/>
        </a:defRPr>
      </a:lvl1pPr>
      <a:lvl2pPr algn="l" rtl="0" fontAlgn="base">
        <a:spcBef>
          <a:spcPct val="0"/>
        </a:spcBef>
        <a:spcAft>
          <a:spcPct val="0"/>
        </a:spcAft>
        <a:tabLst>
          <a:tab pos="3830638" algn="l"/>
        </a:tabLst>
        <a:defRPr sz="3600" b="1">
          <a:solidFill>
            <a:srgbClr val="FEFEFE"/>
          </a:solidFill>
          <a:latin typeface="Calibri" pitchFamily="34" charset="0"/>
        </a:defRPr>
      </a:lvl2pPr>
      <a:lvl3pPr algn="l" rtl="0" fontAlgn="base">
        <a:spcBef>
          <a:spcPct val="0"/>
        </a:spcBef>
        <a:spcAft>
          <a:spcPct val="0"/>
        </a:spcAft>
        <a:tabLst>
          <a:tab pos="3830638" algn="l"/>
        </a:tabLst>
        <a:defRPr sz="3600" b="1">
          <a:solidFill>
            <a:srgbClr val="FEFEFE"/>
          </a:solidFill>
          <a:latin typeface="Calibri" pitchFamily="34" charset="0"/>
        </a:defRPr>
      </a:lvl3pPr>
      <a:lvl4pPr algn="l" rtl="0" fontAlgn="base">
        <a:spcBef>
          <a:spcPct val="0"/>
        </a:spcBef>
        <a:spcAft>
          <a:spcPct val="0"/>
        </a:spcAft>
        <a:tabLst>
          <a:tab pos="3830638" algn="l"/>
        </a:tabLst>
        <a:defRPr sz="3600" b="1">
          <a:solidFill>
            <a:srgbClr val="FEFEFE"/>
          </a:solidFill>
          <a:latin typeface="Calibri" pitchFamily="34" charset="0"/>
        </a:defRPr>
      </a:lvl4pPr>
      <a:lvl5pPr algn="l" rtl="0" fontAlgn="base">
        <a:spcBef>
          <a:spcPct val="0"/>
        </a:spcBef>
        <a:spcAft>
          <a:spcPct val="0"/>
        </a:spcAft>
        <a:tabLst>
          <a:tab pos="3830638" algn="l"/>
        </a:tabLst>
        <a:defRPr sz="3600" b="1">
          <a:solidFill>
            <a:srgbClr val="FEFEFE"/>
          </a:solidFill>
          <a:latin typeface="Calibri" pitchFamily="34" charset="0"/>
        </a:defRPr>
      </a:lvl5pPr>
      <a:lvl6pPr marL="457200" algn="l" rtl="0" fontAlgn="base">
        <a:spcBef>
          <a:spcPct val="0"/>
        </a:spcBef>
        <a:spcAft>
          <a:spcPct val="0"/>
        </a:spcAft>
        <a:tabLst>
          <a:tab pos="3830638" algn="l"/>
        </a:tabLst>
        <a:defRPr sz="3600" b="1">
          <a:solidFill>
            <a:srgbClr val="FEFEFE"/>
          </a:solidFill>
          <a:latin typeface="Calibri" pitchFamily="34" charset="0"/>
        </a:defRPr>
      </a:lvl6pPr>
      <a:lvl7pPr marL="914400" algn="l" rtl="0" fontAlgn="base">
        <a:spcBef>
          <a:spcPct val="0"/>
        </a:spcBef>
        <a:spcAft>
          <a:spcPct val="0"/>
        </a:spcAft>
        <a:tabLst>
          <a:tab pos="3830638" algn="l"/>
        </a:tabLst>
        <a:defRPr sz="3600" b="1">
          <a:solidFill>
            <a:srgbClr val="FEFEFE"/>
          </a:solidFill>
          <a:latin typeface="Calibri" pitchFamily="34" charset="0"/>
        </a:defRPr>
      </a:lvl7pPr>
      <a:lvl8pPr marL="1371600" algn="l" rtl="0" fontAlgn="base">
        <a:spcBef>
          <a:spcPct val="0"/>
        </a:spcBef>
        <a:spcAft>
          <a:spcPct val="0"/>
        </a:spcAft>
        <a:tabLst>
          <a:tab pos="3830638" algn="l"/>
        </a:tabLst>
        <a:defRPr sz="3600" b="1">
          <a:solidFill>
            <a:srgbClr val="FEFEFE"/>
          </a:solidFill>
          <a:latin typeface="Calibri" pitchFamily="34" charset="0"/>
        </a:defRPr>
      </a:lvl8pPr>
      <a:lvl9pPr marL="1828800" algn="l" rtl="0" fontAlgn="base">
        <a:spcBef>
          <a:spcPct val="0"/>
        </a:spcBef>
        <a:spcAft>
          <a:spcPct val="0"/>
        </a:spcAft>
        <a:tabLst>
          <a:tab pos="3830638" algn="l"/>
        </a:tabLst>
        <a:defRPr sz="3600" b="1">
          <a:solidFill>
            <a:srgbClr val="FEFEFE"/>
          </a:solidFill>
          <a:latin typeface="Calibri" pitchFamily="34" charset="0"/>
        </a:defRPr>
      </a:lvl9pPr>
    </p:titleStyle>
    <p:bodyStyle>
      <a:lvl1pPr marL="273050" indent="-273050" algn="l" rtl="0" fontAlgn="base">
        <a:spcBef>
          <a:spcPct val="20000"/>
        </a:spcBef>
        <a:spcAft>
          <a:spcPct val="0"/>
        </a:spcAft>
        <a:buClr>
          <a:srgbClr val="ACC2C9"/>
        </a:buClr>
        <a:buFont typeface="Arial" charset="0"/>
        <a:buChar char="•"/>
        <a:defRPr sz="2400" kern="1200">
          <a:solidFill>
            <a:schemeClr val="tx2"/>
          </a:solidFill>
          <a:latin typeface="+mn-lt"/>
          <a:ea typeface="+mn-ea"/>
          <a:cs typeface="+mn-cs"/>
        </a:defRPr>
      </a:lvl1pPr>
      <a:lvl2pPr marL="547688" indent="-182563" algn="l" rtl="0" fontAlgn="base">
        <a:spcBef>
          <a:spcPct val="20000"/>
        </a:spcBef>
        <a:spcAft>
          <a:spcPct val="0"/>
        </a:spcAft>
        <a:buClr>
          <a:srgbClr val="ACC2C9"/>
        </a:buClr>
        <a:buFont typeface="Arial" charset="0"/>
        <a:buChar char="•"/>
        <a:defRPr sz="2000" kern="1200">
          <a:solidFill>
            <a:schemeClr val="tx1"/>
          </a:solidFill>
          <a:latin typeface="+mn-lt"/>
          <a:ea typeface="+mn-ea"/>
          <a:cs typeface="+mn-cs"/>
        </a:defRPr>
      </a:lvl2pPr>
      <a:lvl3pPr marL="914400" indent="-228600" algn="l" rtl="0" fontAlgn="base">
        <a:spcBef>
          <a:spcPct val="20000"/>
        </a:spcBef>
        <a:spcAft>
          <a:spcPct val="0"/>
        </a:spcAft>
        <a:buClr>
          <a:schemeClr val="accent2"/>
        </a:buClr>
        <a:buFont typeface="Arial" charset="0"/>
        <a:buChar char="•"/>
        <a:defRPr sz="2000" kern="1200">
          <a:solidFill>
            <a:schemeClr val="tx2"/>
          </a:solidFill>
          <a:latin typeface="+mn-lt"/>
          <a:ea typeface="+mn-ea"/>
          <a:cs typeface="+mn-cs"/>
        </a:defRPr>
      </a:lvl3pPr>
      <a:lvl4pPr marL="1187450" indent="-228600" algn="l" rtl="0" fontAlgn="base">
        <a:spcBef>
          <a:spcPct val="20000"/>
        </a:spcBef>
        <a:spcAft>
          <a:spcPct val="0"/>
        </a:spcAft>
        <a:buClr>
          <a:srgbClr val="99987F"/>
        </a:buClr>
        <a:buFont typeface="Arial" charset="0"/>
        <a:buChar char="•"/>
        <a:defRPr kern="1200">
          <a:solidFill>
            <a:schemeClr val="tx1"/>
          </a:solidFill>
          <a:latin typeface="+mn-lt"/>
          <a:ea typeface="+mn-ea"/>
          <a:cs typeface="+mn-cs"/>
        </a:defRPr>
      </a:lvl4pPr>
      <a:lvl5pPr marL="1462088" indent="-228600" algn="l" rtl="0" fontAlgn="base">
        <a:spcBef>
          <a:spcPct val="20000"/>
        </a:spcBef>
        <a:spcAft>
          <a:spcPct val="0"/>
        </a:spcAft>
        <a:buClr>
          <a:srgbClr val="90AC97"/>
        </a:buClr>
        <a:buFont typeface="Arial" charset="0"/>
        <a:buChar char="•"/>
        <a:defRPr sz="1600" kern="1200">
          <a:solidFill>
            <a:schemeClr val="tx2"/>
          </a:solidFill>
          <a:latin typeface="+mn-lt"/>
          <a:ea typeface="+mn-ea"/>
          <a:cs typeface="+mn-cs"/>
        </a:defRPr>
      </a:lvl5pPr>
      <a:lvl6pPr marL="1691640" indent="-182880" algn="l" defTabSz="914400" rtl="0" eaLnBrk="1" latinLnBrk="0" hangingPunct="1">
        <a:spcBef>
          <a:spcPct val="20000"/>
        </a:spcBef>
        <a:buClr>
          <a:schemeClr val="accent5"/>
        </a:buClr>
        <a:buFont typeface="Arial" pitchFamily="34" charset="0"/>
        <a:buChar char="•"/>
        <a:defRPr sz="1600" kern="1200">
          <a:solidFill>
            <a:schemeClr val="tx1"/>
          </a:solidFill>
          <a:latin typeface="+mn-lt"/>
          <a:ea typeface="+mn-ea"/>
          <a:cs typeface="+mn-cs"/>
        </a:defRPr>
      </a:lvl6pPr>
      <a:lvl7pPr marL="19202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7pPr>
      <a:lvl8pPr marL="2148840" indent="-182880" algn="l" defTabSz="914400" rtl="0" eaLnBrk="1" latinLnBrk="0" hangingPunct="1">
        <a:spcBef>
          <a:spcPct val="20000"/>
        </a:spcBef>
        <a:buClr>
          <a:schemeClr val="accent3"/>
        </a:buClr>
        <a:buFont typeface="Arial" pitchFamily="34" charset="0"/>
        <a:buChar char="•"/>
        <a:defRPr sz="1600" kern="1200">
          <a:solidFill>
            <a:schemeClr val="tx1"/>
          </a:solidFill>
          <a:latin typeface="+mn-lt"/>
          <a:ea typeface="+mn-ea"/>
          <a:cs typeface="+mn-cs"/>
        </a:defRPr>
      </a:lvl8pPr>
      <a:lvl9pPr marL="23774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4.xml"/><Relationship Id="rId4" Type="http://schemas.openxmlformats.org/officeDocument/2006/relationships/image" Target="../media/image22.png"/></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image" Target="../media/image28.jpeg"/></Relationships>
</file>

<file path=ppt/slides/_rels/slide1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4.xml"/><Relationship Id="rId4" Type="http://schemas.openxmlformats.org/officeDocument/2006/relationships/image" Target="../media/image31.png"/></Relationships>
</file>

<file path=ppt/slides/_rels/slide17.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4.xml"/><Relationship Id="rId4" Type="http://schemas.openxmlformats.org/officeDocument/2006/relationships/image" Target="../media/image40.png"/></Relationships>
</file>

<file path=ppt/slides/_rels/slide22.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hyperlink" Target="Multfilm.mp4" TargetMode="Externa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4.xml"/><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4.xml"/><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Подзаголовок 2"/>
          <p:cNvSpPr>
            <a:spLocks noGrp="1"/>
          </p:cNvSpPr>
          <p:nvPr>
            <p:ph type="subTitle" idx="1"/>
          </p:nvPr>
        </p:nvSpPr>
        <p:spPr>
          <a:xfrm>
            <a:off x="-33338" y="3216275"/>
            <a:ext cx="8924926" cy="2376488"/>
          </a:xfrm>
        </p:spPr>
        <p:txBody>
          <a:bodyPr/>
          <a:lstStyle/>
          <a:p>
            <a:r>
              <a:rPr lang="ru-RU" sz="4000" smtClean="0">
                <a:solidFill>
                  <a:srgbClr val="0000FF"/>
                </a:solidFill>
              </a:rPr>
              <a:t> </a:t>
            </a:r>
            <a:r>
              <a:rPr lang="ru-RU" sz="5400" smtClean="0">
                <a:solidFill>
                  <a:srgbClr val="0000FF"/>
                </a:solidFill>
              </a:rPr>
              <a:t>служит людям</a:t>
            </a:r>
          </a:p>
        </p:txBody>
      </p:sp>
      <p:pic>
        <p:nvPicPr>
          <p:cNvPr id="1027" name="Picture 3"/>
          <p:cNvPicPr>
            <a:picLocks noChangeAspect="1" noChangeArrowheads="1"/>
          </p:cNvPicPr>
          <p:nvPr/>
        </p:nvPicPr>
        <p:blipFill>
          <a:blip r:embed="rId2"/>
          <a:srcRect/>
          <a:stretch>
            <a:fillRect/>
          </a:stretch>
        </p:blipFill>
        <p:spPr bwMode="auto">
          <a:xfrm>
            <a:off x="5224463" y="542925"/>
            <a:ext cx="3522662" cy="4784725"/>
          </a:xfrm>
          <a:prstGeom prst="rect">
            <a:avLst/>
          </a:prstGeom>
          <a:noFill/>
        </p:spPr>
      </p:pic>
      <p:pic>
        <p:nvPicPr>
          <p:cNvPr id="14339" name="Picture 2"/>
          <p:cNvPicPr>
            <a:picLocks noChangeAspect="1" noChangeArrowheads="1"/>
          </p:cNvPicPr>
          <p:nvPr/>
        </p:nvPicPr>
        <p:blipFill>
          <a:blip r:embed="rId3"/>
          <a:srcRect/>
          <a:stretch>
            <a:fillRect/>
          </a:stretch>
        </p:blipFill>
        <p:spPr bwMode="auto">
          <a:xfrm>
            <a:off x="4751388" y="3397250"/>
            <a:ext cx="4389437" cy="4389438"/>
          </a:xfrm>
          <a:prstGeom prst="rect">
            <a:avLst/>
          </a:prstGeom>
          <a:noFill/>
          <a:ln w="9525">
            <a:noFill/>
            <a:miter lim="800000"/>
            <a:headEnd/>
            <a:tailEnd/>
          </a:ln>
        </p:spPr>
      </p:pic>
      <p:pic>
        <p:nvPicPr>
          <p:cNvPr id="14340" name="Picture 3"/>
          <p:cNvPicPr>
            <a:picLocks noChangeAspect="1" noChangeArrowheads="1"/>
          </p:cNvPicPr>
          <p:nvPr/>
        </p:nvPicPr>
        <p:blipFill>
          <a:blip r:embed="rId4"/>
          <a:srcRect/>
          <a:stretch>
            <a:fillRect/>
          </a:stretch>
        </p:blipFill>
        <p:spPr bwMode="auto">
          <a:xfrm>
            <a:off x="3635375" y="3154363"/>
            <a:ext cx="4286250" cy="4286250"/>
          </a:xfrm>
          <a:prstGeom prst="rect">
            <a:avLst/>
          </a:prstGeom>
          <a:noFill/>
          <a:ln w="9525">
            <a:noFill/>
            <a:miter lim="800000"/>
            <a:headEnd/>
            <a:tailEnd/>
          </a:ln>
        </p:spPr>
      </p:pic>
      <p:pic>
        <p:nvPicPr>
          <p:cNvPr id="6" name="Прямоугольник 5"/>
          <p:cNvPicPr>
            <a:picLocks noChangeArrowheads="1"/>
          </p:cNvPicPr>
          <p:nvPr/>
        </p:nvPicPr>
        <p:blipFill>
          <a:blip r:embed="rId5"/>
          <a:srcRect/>
          <a:stretch>
            <a:fillRect/>
          </a:stretch>
        </p:blipFill>
        <p:spPr bwMode="auto">
          <a:xfrm>
            <a:off x="-407988" y="1878013"/>
            <a:ext cx="5456238" cy="1566862"/>
          </a:xfrm>
          <a:prstGeom prst="rect">
            <a:avLst/>
          </a:prstGeom>
          <a:noFill/>
        </p:spPr>
      </p:pic>
    </p:spTree>
  </p:cSld>
  <p:clrMapOvr>
    <a:masterClrMapping/>
  </p:clrMapOvr>
  <p:transition spd="slow">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332656"/>
            <a:ext cx="7992888" cy="1728192"/>
          </a:xfrm>
        </p:spPr>
        <p:txBody>
          <a:bodyPr>
            <a:noAutofit/>
          </a:bodyPr>
          <a:lstStyle/>
          <a:p>
            <a:pPr algn="ctr" fontAlgn="auto">
              <a:spcAft>
                <a:spcPts val="0"/>
              </a:spcAft>
              <a:defRPr/>
            </a:pPr>
            <a:r>
              <a:rPr lang="ru-RU" sz="6000" dirty="0" smtClean="0">
                <a:solidFill>
                  <a:schemeClr val="accent2">
                    <a:lumMod val="60000"/>
                    <a:lumOff val="40000"/>
                  </a:schemeClr>
                </a:solidFill>
              </a:rPr>
              <a:t>Типы гальванических элементов</a:t>
            </a:r>
            <a:endParaRPr lang="ru-RU" sz="6000" dirty="0">
              <a:solidFill>
                <a:schemeClr val="accent2">
                  <a:lumMod val="60000"/>
                  <a:lumOff val="40000"/>
                </a:schemeClr>
              </a:solidFill>
            </a:endParaRPr>
          </a:p>
        </p:txBody>
      </p:sp>
      <p:sp>
        <p:nvSpPr>
          <p:cNvPr id="5" name="Прямоугольник 4"/>
          <p:cNvSpPr/>
          <p:nvPr/>
        </p:nvSpPr>
        <p:spPr>
          <a:xfrm>
            <a:off x="323850" y="2205038"/>
            <a:ext cx="6119813" cy="4086225"/>
          </a:xfrm>
          <a:prstGeom prst="rect">
            <a:avLst/>
          </a:prstGeom>
        </p:spPr>
        <p:txBody>
          <a:bodyPr>
            <a:spAutoFit/>
          </a:bodyPr>
          <a:lstStyle/>
          <a:p>
            <a:pPr marL="342900" indent="-342900">
              <a:lnSpc>
                <a:spcPct val="80000"/>
              </a:lnSpc>
              <a:spcBef>
                <a:spcPct val="20000"/>
              </a:spcBef>
              <a:defRPr/>
            </a:pPr>
            <a:r>
              <a:rPr lang="ru-RU" kern="0" dirty="0">
                <a:solidFill>
                  <a:schemeClr val="accent2">
                    <a:lumMod val="60000"/>
                    <a:lumOff val="40000"/>
                  </a:schemeClr>
                </a:solidFill>
                <a:latin typeface="+mn-lt"/>
              </a:rPr>
              <a:t>В настоящее время существует множество различных типов гальванических элементов, к примеру:</a:t>
            </a:r>
          </a:p>
          <a:p>
            <a:pPr marL="342900" indent="-342900">
              <a:lnSpc>
                <a:spcPct val="80000"/>
              </a:lnSpc>
              <a:spcBef>
                <a:spcPct val="20000"/>
              </a:spcBef>
              <a:defRPr/>
            </a:pPr>
            <a:r>
              <a:rPr lang="ru-RU" kern="0" dirty="0">
                <a:solidFill>
                  <a:schemeClr val="accent2">
                    <a:lumMod val="60000"/>
                    <a:lumOff val="40000"/>
                  </a:schemeClr>
                </a:solidFill>
                <a:latin typeface="+mn-lt"/>
              </a:rPr>
              <a:t>     </a:t>
            </a:r>
            <a:r>
              <a:rPr lang="ru-RU" b="1" kern="0" dirty="0">
                <a:solidFill>
                  <a:schemeClr val="accent2">
                    <a:lumMod val="60000"/>
                    <a:lumOff val="40000"/>
                  </a:schemeClr>
                </a:solidFill>
                <a:latin typeface="+mn-lt"/>
              </a:rPr>
              <a:t>Марганцево - цинковый, </a:t>
            </a:r>
          </a:p>
          <a:p>
            <a:pPr marL="342900" indent="-342900">
              <a:lnSpc>
                <a:spcPct val="80000"/>
              </a:lnSpc>
              <a:spcBef>
                <a:spcPct val="20000"/>
              </a:spcBef>
              <a:defRPr/>
            </a:pPr>
            <a:r>
              <a:rPr lang="ru-RU" b="1" kern="0" dirty="0">
                <a:solidFill>
                  <a:schemeClr val="accent2">
                    <a:lumMod val="60000"/>
                    <a:lumOff val="40000"/>
                  </a:schemeClr>
                </a:solidFill>
                <a:latin typeface="+mn-lt"/>
              </a:rPr>
              <a:t>     Марганцево - оловянный, </a:t>
            </a:r>
          </a:p>
          <a:p>
            <a:pPr marL="342900" indent="-342900">
              <a:lnSpc>
                <a:spcPct val="80000"/>
              </a:lnSpc>
              <a:spcBef>
                <a:spcPct val="20000"/>
              </a:spcBef>
              <a:defRPr/>
            </a:pPr>
            <a:r>
              <a:rPr lang="ru-RU" b="1" kern="0" dirty="0">
                <a:solidFill>
                  <a:schemeClr val="accent2">
                    <a:lumMod val="60000"/>
                    <a:lumOff val="40000"/>
                  </a:schemeClr>
                </a:solidFill>
                <a:latin typeface="+mn-lt"/>
              </a:rPr>
              <a:t>     Марганцево - магниевый, </a:t>
            </a:r>
          </a:p>
          <a:p>
            <a:pPr marL="342900" indent="-342900">
              <a:lnSpc>
                <a:spcPct val="80000"/>
              </a:lnSpc>
              <a:spcBef>
                <a:spcPct val="20000"/>
              </a:spcBef>
              <a:defRPr/>
            </a:pPr>
            <a:r>
              <a:rPr lang="ru-RU" b="1" kern="0" dirty="0">
                <a:solidFill>
                  <a:schemeClr val="accent2">
                    <a:lumMod val="60000"/>
                    <a:lumOff val="40000"/>
                  </a:schemeClr>
                </a:solidFill>
                <a:latin typeface="+mn-lt"/>
              </a:rPr>
              <a:t>     Свинцово - цинковый, </a:t>
            </a:r>
          </a:p>
          <a:p>
            <a:pPr marL="342900" indent="-342900">
              <a:lnSpc>
                <a:spcPct val="80000"/>
              </a:lnSpc>
              <a:spcBef>
                <a:spcPct val="20000"/>
              </a:spcBef>
              <a:defRPr/>
            </a:pPr>
            <a:r>
              <a:rPr lang="ru-RU" b="1" kern="0" dirty="0">
                <a:solidFill>
                  <a:schemeClr val="accent2">
                    <a:lumMod val="60000"/>
                    <a:lumOff val="40000"/>
                  </a:schemeClr>
                </a:solidFill>
                <a:latin typeface="+mn-lt"/>
              </a:rPr>
              <a:t>     Свинцово - кадмиевый, </a:t>
            </a:r>
          </a:p>
          <a:p>
            <a:pPr marL="342900" indent="-342900">
              <a:lnSpc>
                <a:spcPct val="80000"/>
              </a:lnSpc>
              <a:spcBef>
                <a:spcPct val="20000"/>
              </a:spcBef>
              <a:defRPr/>
            </a:pPr>
            <a:r>
              <a:rPr lang="ru-RU" b="1" kern="0" dirty="0">
                <a:solidFill>
                  <a:schemeClr val="accent2">
                    <a:lumMod val="60000"/>
                    <a:lumOff val="40000"/>
                  </a:schemeClr>
                </a:solidFill>
                <a:latin typeface="+mn-lt"/>
              </a:rPr>
              <a:t>     Свинцово - хлорный,</a:t>
            </a:r>
          </a:p>
          <a:p>
            <a:pPr marL="342900" indent="-342900">
              <a:lnSpc>
                <a:spcPct val="80000"/>
              </a:lnSpc>
              <a:spcBef>
                <a:spcPct val="20000"/>
              </a:spcBef>
              <a:defRPr/>
            </a:pPr>
            <a:r>
              <a:rPr lang="ru-RU" b="1" kern="0" dirty="0">
                <a:solidFill>
                  <a:schemeClr val="accent2">
                    <a:lumMod val="60000"/>
                    <a:lumOff val="40000"/>
                  </a:schemeClr>
                </a:solidFill>
                <a:latin typeface="+mn-lt"/>
              </a:rPr>
              <a:t>     Хром - цинковый, </a:t>
            </a:r>
          </a:p>
          <a:p>
            <a:pPr marL="342900" indent="-342900">
              <a:lnSpc>
                <a:spcPct val="80000"/>
              </a:lnSpc>
              <a:spcBef>
                <a:spcPct val="20000"/>
              </a:spcBef>
              <a:defRPr/>
            </a:pPr>
            <a:r>
              <a:rPr lang="ru-RU" b="1" kern="0" dirty="0">
                <a:solidFill>
                  <a:schemeClr val="accent2">
                    <a:lumMod val="60000"/>
                    <a:lumOff val="40000"/>
                  </a:schemeClr>
                </a:solidFill>
                <a:latin typeface="+mn-lt"/>
              </a:rPr>
              <a:t>     Окисно - ртутно-оловянный,</a:t>
            </a:r>
          </a:p>
          <a:p>
            <a:pPr marL="342900" indent="-342900">
              <a:lnSpc>
                <a:spcPct val="80000"/>
              </a:lnSpc>
              <a:spcBef>
                <a:spcPct val="20000"/>
              </a:spcBef>
              <a:defRPr/>
            </a:pPr>
            <a:r>
              <a:rPr lang="ru-RU" b="1" kern="0" dirty="0">
                <a:solidFill>
                  <a:schemeClr val="accent2">
                    <a:lumMod val="60000"/>
                    <a:lumOff val="40000"/>
                  </a:schemeClr>
                </a:solidFill>
                <a:latin typeface="+mn-lt"/>
              </a:rPr>
              <a:t>     Ртутно - цинковый,</a:t>
            </a:r>
          </a:p>
          <a:p>
            <a:pPr marL="342900" indent="-342900">
              <a:lnSpc>
                <a:spcPct val="80000"/>
              </a:lnSpc>
              <a:spcBef>
                <a:spcPct val="20000"/>
              </a:spcBef>
              <a:defRPr/>
            </a:pPr>
            <a:r>
              <a:rPr lang="ru-RU" b="1" kern="0" dirty="0">
                <a:solidFill>
                  <a:schemeClr val="accent2">
                    <a:lumMod val="60000"/>
                    <a:lumOff val="40000"/>
                  </a:schemeClr>
                </a:solidFill>
                <a:latin typeface="+mn-lt"/>
              </a:rPr>
              <a:t>     Ртутно - кадмиевый и т.д.</a:t>
            </a:r>
          </a:p>
          <a:p>
            <a:pPr marL="342900" indent="-342900">
              <a:lnSpc>
                <a:spcPct val="80000"/>
              </a:lnSpc>
              <a:spcBef>
                <a:spcPct val="20000"/>
              </a:spcBef>
              <a:defRPr/>
            </a:pPr>
            <a:r>
              <a:rPr lang="ru-RU" b="1" kern="0" dirty="0">
                <a:solidFill>
                  <a:schemeClr val="accent2">
                    <a:lumMod val="60000"/>
                    <a:lumOff val="40000"/>
                  </a:schemeClr>
                </a:solidFill>
                <a:latin typeface="+mn-lt"/>
              </a:rPr>
              <a:t>      </a:t>
            </a:r>
          </a:p>
          <a:p>
            <a:pPr marL="342900" indent="-342900">
              <a:lnSpc>
                <a:spcPct val="80000"/>
              </a:lnSpc>
              <a:spcBef>
                <a:spcPct val="20000"/>
              </a:spcBef>
              <a:defRPr/>
            </a:pPr>
            <a:r>
              <a:rPr lang="ru-RU" kern="0" dirty="0">
                <a:solidFill>
                  <a:schemeClr val="accent2">
                    <a:lumMod val="60000"/>
                    <a:lumOff val="40000"/>
                  </a:schemeClr>
                </a:solidFill>
                <a:latin typeface="+mn-lt"/>
              </a:rPr>
              <a:t>      Кроме внутреннего состава, батарейки также отличаются размерами, следовательно, ёмкостью заряда.</a:t>
            </a:r>
          </a:p>
        </p:txBody>
      </p:sp>
      <p:pic>
        <p:nvPicPr>
          <p:cNvPr id="23555" name="Picture 3"/>
          <p:cNvPicPr>
            <a:picLocks noChangeAspect="1" noChangeArrowheads="1"/>
          </p:cNvPicPr>
          <p:nvPr/>
        </p:nvPicPr>
        <p:blipFill>
          <a:blip r:embed="rId2"/>
          <a:srcRect/>
          <a:stretch>
            <a:fillRect/>
          </a:stretch>
        </p:blipFill>
        <p:spPr bwMode="auto">
          <a:xfrm>
            <a:off x="4932363" y="2636838"/>
            <a:ext cx="3455987" cy="2805112"/>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gn="ctr" fontAlgn="auto">
              <a:spcAft>
                <a:spcPts val="0"/>
              </a:spcAft>
              <a:defRPr/>
            </a:pPr>
            <a:r>
              <a:rPr lang="ru-RU" sz="7200" dirty="0" smtClean="0">
                <a:solidFill>
                  <a:schemeClr val="accent2">
                    <a:lumMod val="60000"/>
                    <a:lumOff val="40000"/>
                  </a:schemeClr>
                </a:solidFill>
              </a:rPr>
              <a:t>Принцип действия</a:t>
            </a:r>
            <a:endParaRPr lang="ru-RU" sz="7200" dirty="0">
              <a:solidFill>
                <a:schemeClr val="accent2">
                  <a:lumMod val="60000"/>
                  <a:lumOff val="40000"/>
                </a:schemeClr>
              </a:solidFill>
            </a:endParaRPr>
          </a:p>
        </p:txBody>
      </p:sp>
      <p:sp>
        <p:nvSpPr>
          <p:cNvPr id="5" name="Прямоугольник 4"/>
          <p:cNvSpPr/>
          <p:nvPr/>
        </p:nvSpPr>
        <p:spPr>
          <a:xfrm>
            <a:off x="395288" y="1412875"/>
            <a:ext cx="4572000" cy="1538288"/>
          </a:xfrm>
          <a:prstGeom prst="rect">
            <a:avLst/>
          </a:prstGeom>
        </p:spPr>
        <p:txBody>
          <a:bodyPr>
            <a:spAutoFit/>
          </a:bodyPr>
          <a:lstStyle/>
          <a:p>
            <a:pPr fontAlgn="auto">
              <a:spcBef>
                <a:spcPts val="0"/>
              </a:spcBef>
              <a:spcAft>
                <a:spcPts val="0"/>
              </a:spcAft>
              <a:defRPr/>
            </a:pPr>
            <a:r>
              <a:rPr lang="ru-RU" sz="2000" dirty="0">
                <a:solidFill>
                  <a:schemeClr val="accent2">
                    <a:lumMod val="60000"/>
                    <a:lumOff val="40000"/>
                  </a:schemeClr>
                </a:solidFill>
                <a:latin typeface="+mn-lt"/>
              </a:rPr>
              <a:t>1. Химические элементы вступают в реакцию</a:t>
            </a:r>
          </a:p>
          <a:p>
            <a:pPr fontAlgn="auto">
              <a:spcBef>
                <a:spcPts val="0"/>
              </a:spcBef>
              <a:spcAft>
                <a:spcPts val="0"/>
              </a:spcAft>
              <a:defRPr/>
            </a:pPr>
            <a:r>
              <a:rPr lang="ru-RU" dirty="0">
                <a:solidFill>
                  <a:schemeClr val="accent2">
                    <a:lumMod val="60000"/>
                    <a:lumOff val="40000"/>
                  </a:schemeClr>
                </a:solidFill>
                <a:latin typeface="+mn-lt"/>
              </a:rPr>
              <a:t>Химическая реакция начинается, когда вы вставляете батарейку в устройство и замыкаете цепь.</a:t>
            </a:r>
            <a:endParaRPr lang="ru-RU" dirty="0">
              <a:solidFill>
                <a:schemeClr val="accent2">
                  <a:lumMod val="60000"/>
                  <a:lumOff val="40000"/>
                </a:schemeClr>
              </a:solidFill>
              <a:latin typeface="+mn-lt"/>
            </a:endParaRPr>
          </a:p>
        </p:txBody>
      </p:sp>
      <p:pic>
        <p:nvPicPr>
          <p:cNvPr id="24579" name="Picture 4"/>
          <p:cNvPicPr>
            <a:picLocks noChangeAspect="1" noChangeArrowheads="1"/>
          </p:cNvPicPr>
          <p:nvPr/>
        </p:nvPicPr>
        <p:blipFill>
          <a:blip r:embed="rId2"/>
          <a:srcRect/>
          <a:stretch>
            <a:fillRect/>
          </a:stretch>
        </p:blipFill>
        <p:spPr bwMode="auto">
          <a:xfrm>
            <a:off x="5651500" y="1671638"/>
            <a:ext cx="2471738" cy="1296987"/>
          </a:xfrm>
          <a:prstGeom prst="rect">
            <a:avLst/>
          </a:prstGeom>
          <a:noFill/>
          <a:ln w="9525">
            <a:solidFill>
              <a:srgbClr val="FFFF00"/>
            </a:solidFill>
            <a:miter lim="800000"/>
            <a:headEnd/>
            <a:tailEnd/>
          </a:ln>
        </p:spPr>
      </p:pic>
      <p:sp>
        <p:nvSpPr>
          <p:cNvPr id="6" name="Прямоугольник 5"/>
          <p:cNvSpPr/>
          <p:nvPr/>
        </p:nvSpPr>
        <p:spPr>
          <a:xfrm>
            <a:off x="403225" y="3284538"/>
            <a:ext cx="4572000" cy="1262062"/>
          </a:xfrm>
          <a:prstGeom prst="rect">
            <a:avLst/>
          </a:prstGeom>
        </p:spPr>
        <p:txBody>
          <a:bodyPr>
            <a:spAutoFit/>
          </a:bodyPr>
          <a:lstStyle/>
          <a:p>
            <a:pPr fontAlgn="auto">
              <a:spcBef>
                <a:spcPts val="0"/>
              </a:spcBef>
              <a:spcAft>
                <a:spcPts val="0"/>
              </a:spcAft>
              <a:defRPr/>
            </a:pPr>
            <a:r>
              <a:rPr lang="ru-RU" sz="2000" dirty="0">
                <a:solidFill>
                  <a:schemeClr val="accent2">
                    <a:lumMod val="60000"/>
                    <a:lumOff val="40000"/>
                  </a:schemeClr>
                </a:solidFill>
                <a:latin typeface="+mn-lt"/>
              </a:rPr>
              <a:t>2. Химические элементы вступают в      реакцию</a:t>
            </a:r>
          </a:p>
          <a:p>
            <a:pPr fontAlgn="auto">
              <a:spcBef>
                <a:spcPts val="0"/>
              </a:spcBef>
              <a:spcAft>
                <a:spcPts val="0"/>
              </a:spcAft>
              <a:defRPr/>
            </a:pPr>
            <a:r>
              <a:rPr lang="ru-RU" dirty="0">
                <a:solidFill>
                  <a:schemeClr val="accent2">
                    <a:lumMod val="60000"/>
                    <a:lumOff val="40000"/>
                  </a:schemeClr>
                </a:solidFill>
                <a:latin typeface="+mn-lt"/>
              </a:rPr>
              <a:t>В результате химической реакции батарейка вырабатывает энергию.</a:t>
            </a:r>
            <a:endParaRPr lang="ru-RU" dirty="0">
              <a:solidFill>
                <a:schemeClr val="accent2">
                  <a:lumMod val="60000"/>
                  <a:lumOff val="40000"/>
                </a:schemeClr>
              </a:solidFill>
              <a:latin typeface="+mn-lt"/>
            </a:endParaRPr>
          </a:p>
        </p:txBody>
      </p:sp>
      <p:pic>
        <p:nvPicPr>
          <p:cNvPr id="24581" name="Picture 5"/>
          <p:cNvPicPr>
            <a:picLocks noChangeAspect="1" noChangeArrowheads="1"/>
          </p:cNvPicPr>
          <p:nvPr/>
        </p:nvPicPr>
        <p:blipFill>
          <a:blip r:embed="rId3"/>
          <a:srcRect/>
          <a:stretch>
            <a:fillRect/>
          </a:stretch>
        </p:blipFill>
        <p:spPr bwMode="auto">
          <a:xfrm>
            <a:off x="5665788" y="3382963"/>
            <a:ext cx="3009900" cy="1296987"/>
          </a:xfrm>
          <a:prstGeom prst="rect">
            <a:avLst/>
          </a:prstGeom>
          <a:noFill/>
          <a:ln w="9525">
            <a:solidFill>
              <a:srgbClr val="FFFF00"/>
            </a:solidFill>
            <a:miter lim="800000"/>
            <a:headEnd/>
            <a:tailEnd/>
          </a:ln>
        </p:spPr>
      </p:pic>
      <p:sp>
        <p:nvSpPr>
          <p:cNvPr id="7" name="Прямоугольник 6"/>
          <p:cNvSpPr/>
          <p:nvPr/>
        </p:nvSpPr>
        <p:spPr>
          <a:xfrm>
            <a:off x="395288" y="4679950"/>
            <a:ext cx="5113337" cy="1785938"/>
          </a:xfrm>
          <a:prstGeom prst="rect">
            <a:avLst/>
          </a:prstGeom>
        </p:spPr>
        <p:txBody>
          <a:bodyPr>
            <a:spAutoFit/>
          </a:bodyPr>
          <a:lstStyle/>
          <a:p>
            <a:pPr fontAlgn="auto">
              <a:spcBef>
                <a:spcPts val="0"/>
              </a:spcBef>
              <a:spcAft>
                <a:spcPts val="0"/>
              </a:spcAft>
              <a:defRPr/>
            </a:pPr>
            <a:r>
              <a:rPr lang="ru-RU" sz="2000" dirty="0">
                <a:solidFill>
                  <a:schemeClr val="accent2">
                    <a:lumMod val="60000"/>
                    <a:lumOff val="40000"/>
                  </a:schemeClr>
                </a:solidFill>
                <a:latin typeface="+mn-lt"/>
              </a:rPr>
              <a:t>3. Химические элементы вступают в реакцию</a:t>
            </a:r>
          </a:p>
          <a:p>
            <a:pPr fontAlgn="auto">
              <a:spcBef>
                <a:spcPts val="0"/>
              </a:spcBef>
              <a:spcAft>
                <a:spcPts val="0"/>
              </a:spcAft>
              <a:defRPr/>
            </a:pPr>
            <a:r>
              <a:rPr lang="ru-RU" dirty="0">
                <a:solidFill>
                  <a:schemeClr val="accent2">
                    <a:lumMod val="60000"/>
                    <a:lumOff val="40000"/>
                  </a:schemeClr>
                </a:solidFill>
                <a:latin typeface="+mn-lt"/>
              </a:rPr>
              <a:t>В ходе большинства химических реакций энергия выделяется в виде тепла. Но батарейка вырабатывает электрическую энергию, поскольку химические элементы помещены в корпус, а разделитель управляет течением реакции.</a:t>
            </a:r>
            <a:endParaRPr lang="ru-RU" dirty="0">
              <a:solidFill>
                <a:schemeClr val="accent2">
                  <a:lumMod val="60000"/>
                  <a:lumOff val="40000"/>
                </a:schemeClr>
              </a:solidFill>
              <a:latin typeface="+mn-lt"/>
            </a:endParaRPr>
          </a:p>
        </p:txBody>
      </p:sp>
      <p:pic>
        <p:nvPicPr>
          <p:cNvPr id="24583" name="Picture 6"/>
          <p:cNvPicPr>
            <a:picLocks noChangeAspect="1" noChangeArrowheads="1"/>
          </p:cNvPicPr>
          <p:nvPr/>
        </p:nvPicPr>
        <p:blipFill>
          <a:blip r:embed="rId4"/>
          <a:srcRect/>
          <a:stretch>
            <a:fillRect/>
          </a:stretch>
        </p:blipFill>
        <p:spPr bwMode="auto">
          <a:xfrm>
            <a:off x="5665788" y="4938713"/>
            <a:ext cx="3025775" cy="1270000"/>
          </a:xfrm>
          <a:prstGeom prst="rect">
            <a:avLst/>
          </a:prstGeom>
          <a:noFill/>
          <a:ln w="9525">
            <a:solidFill>
              <a:srgbClr val="FFFF00"/>
            </a:solidFill>
            <a:miter lim="800000"/>
            <a:headEnd/>
            <a:tailEnd/>
          </a:ln>
        </p:spPr>
      </p:pic>
    </p:spTree>
  </p:cSld>
  <p:clrMapOvr>
    <a:masterClrMapping/>
  </p:clrMapOvr>
  <p:transition spd="slow">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323850" y="333375"/>
            <a:ext cx="4572000" cy="1784350"/>
          </a:xfrm>
          <a:prstGeom prst="rect">
            <a:avLst/>
          </a:prstGeom>
        </p:spPr>
        <p:txBody>
          <a:bodyPr>
            <a:spAutoFit/>
          </a:bodyPr>
          <a:lstStyle/>
          <a:p>
            <a:pPr fontAlgn="auto">
              <a:spcBef>
                <a:spcPts val="0"/>
              </a:spcBef>
              <a:spcAft>
                <a:spcPts val="0"/>
              </a:spcAft>
              <a:defRPr/>
            </a:pPr>
            <a:r>
              <a:rPr lang="ru-RU" sz="2000" dirty="0">
                <a:solidFill>
                  <a:schemeClr val="accent2">
                    <a:lumMod val="60000"/>
                    <a:lumOff val="40000"/>
                  </a:schemeClr>
                </a:solidFill>
                <a:latin typeface="+mn-lt"/>
              </a:rPr>
              <a:t>4. Устройство реагирует</a:t>
            </a:r>
          </a:p>
          <a:p>
            <a:pPr fontAlgn="auto">
              <a:spcBef>
                <a:spcPts val="0"/>
              </a:spcBef>
              <a:spcAft>
                <a:spcPts val="0"/>
              </a:spcAft>
              <a:defRPr/>
            </a:pPr>
            <a:r>
              <a:rPr lang="ru-RU" dirty="0">
                <a:solidFill>
                  <a:schemeClr val="accent2">
                    <a:lumMod val="60000"/>
                    <a:lumOff val="40000"/>
                  </a:schemeClr>
                </a:solidFill>
                <a:latin typeface="+mn-lt"/>
              </a:rPr>
              <a:t>Электролит окисляет измельченный цинк анода. Смесь двуокиси марганца с углеродом на катоде вступает в реакцию с окисленным цинком, в результате чего образуется электричество.</a:t>
            </a:r>
            <a:endParaRPr lang="ru-RU" dirty="0">
              <a:solidFill>
                <a:schemeClr val="accent2">
                  <a:lumMod val="60000"/>
                  <a:lumOff val="40000"/>
                </a:schemeClr>
              </a:solidFill>
              <a:latin typeface="+mn-lt"/>
            </a:endParaRPr>
          </a:p>
        </p:txBody>
      </p:sp>
      <p:pic>
        <p:nvPicPr>
          <p:cNvPr id="25602" name="Picture 2"/>
          <p:cNvPicPr>
            <a:picLocks noChangeAspect="1" noChangeArrowheads="1"/>
          </p:cNvPicPr>
          <p:nvPr/>
        </p:nvPicPr>
        <p:blipFill>
          <a:blip r:embed="rId2"/>
          <a:srcRect/>
          <a:stretch>
            <a:fillRect/>
          </a:stretch>
        </p:blipFill>
        <p:spPr bwMode="auto">
          <a:xfrm>
            <a:off x="5148263" y="561975"/>
            <a:ext cx="2916237" cy="1325563"/>
          </a:xfrm>
          <a:prstGeom prst="rect">
            <a:avLst/>
          </a:prstGeom>
          <a:noFill/>
          <a:ln w="9525">
            <a:solidFill>
              <a:srgbClr val="FFFF00"/>
            </a:solidFill>
            <a:miter lim="800000"/>
            <a:headEnd/>
            <a:tailEnd/>
          </a:ln>
        </p:spPr>
      </p:pic>
      <p:sp>
        <p:nvSpPr>
          <p:cNvPr id="6" name="Прямоугольник 5"/>
          <p:cNvSpPr/>
          <p:nvPr/>
        </p:nvSpPr>
        <p:spPr>
          <a:xfrm>
            <a:off x="323850" y="2276475"/>
            <a:ext cx="4572000" cy="1785938"/>
          </a:xfrm>
          <a:prstGeom prst="rect">
            <a:avLst/>
          </a:prstGeom>
        </p:spPr>
        <p:txBody>
          <a:bodyPr>
            <a:spAutoFit/>
          </a:bodyPr>
          <a:lstStyle/>
          <a:p>
            <a:pPr fontAlgn="auto">
              <a:spcBef>
                <a:spcPts val="0"/>
              </a:spcBef>
              <a:spcAft>
                <a:spcPts val="0"/>
              </a:spcAft>
              <a:defRPr/>
            </a:pPr>
            <a:r>
              <a:rPr lang="ru-RU" sz="2000" dirty="0">
                <a:solidFill>
                  <a:schemeClr val="accent2">
                    <a:lumMod val="60000"/>
                    <a:lumOff val="40000"/>
                  </a:schemeClr>
                </a:solidFill>
                <a:latin typeface="+mn-lt"/>
              </a:rPr>
              <a:t>5. Устройство реагирует</a:t>
            </a:r>
          </a:p>
          <a:p>
            <a:pPr fontAlgn="auto">
              <a:spcBef>
                <a:spcPts val="0"/>
              </a:spcBef>
              <a:spcAft>
                <a:spcPts val="0"/>
              </a:spcAft>
              <a:defRPr/>
            </a:pPr>
            <a:r>
              <a:rPr lang="ru-RU" dirty="0">
                <a:solidFill>
                  <a:schemeClr val="accent2">
                    <a:lumMod val="60000"/>
                    <a:lumOff val="40000"/>
                  </a:schemeClr>
                </a:solidFill>
                <a:latin typeface="+mn-lt"/>
              </a:rPr>
              <a:t>Токосъемник направляет электрический ток от батареи во внешнюю сеть, например, на контактные разъемы лампочки электрического фонарика или портативного CD-плеера.</a:t>
            </a:r>
            <a:endParaRPr lang="ru-RU" dirty="0">
              <a:solidFill>
                <a:schemeClr val="accent2">
                  <a:lumMod val="60000"/>
                  <a:lumOff val="40000"/>
                </a:schemeClr>
              </a:solidFill>
              <a:latin typeface="+mn-lt"/>
            </a:endParaRPr>
          </a:p>
        </p:txBody>
      </p:sp>
      <p:pic>
        <p:nvPicPr>
          <p:cNvPr id="25604" name="Picture 3"/>
          <p:cNvPicPr>
            <a:picLocks noChangeAspect="1" noChangeArrowheads="1"/>
          </p:cNvPicPr>
          <p:nvPr/>
        </p:nvPicPr>
        <p:blipFill>
          <a:blip r:embed="rId3"/>
          <a:srcRect/>
          <a:stretch>
            <a:fillRect/>
          </a:stretch>
        </p:blipFill>
        <p:spPr bwMode="auto">
          <a:xfrm>
            <a:off x="5151438" y="2420938"/>
            <a:ext cx="2917825" cy="1266825"/>
          </a:xfrm>
          <a:prstGeom prst="rect">
            <a:avLst/>
          </a:prstGeom>
          <a:noFill/>
          <a:ln w="9525">
            <a:solidFill>
              <a:srgbClr val="FFFF00"/>
            </a:solidFill>
            <a:miter lim="800000"/>
            <a:headEnd/>
            <a:tailEnd/>
          </a:ln>
        </p:spPr>
      </p:pic>
      <p:sp>
        <p:nvSpPr>
          <p:cNvPr id="7" name="Прямоугольник 6"/>
          <p:cNvSpPr/>
          <p:nvPr/>
        </p:nvSpPr>
        <p:spPr>
          <a:xfrm>
            <a:off x="327025" y="4221163"/>
            <a:ext cx="4572000" cy="1230312"/>
          </a:xfrm>
          <a:prstGeom prst="rect">
            <a:avLst/>
          </a:prstGeom>
        </p:spPr>
        <p:txBody>
          <a:bodyPr>
            <a:spAutoFit/>
          </a:bodyPr>
          <a:lstStyle/>
          <a:p>
            <a:pPr fontAlgn="auto">
              <a:spcBef>
                <a:spcPts val="0"/>
              </a:spcBef>
              <a:spcAft>
                <a:spcPts val="0"/>
              </a:spcAft>
              <a:defRPr/>
            </a:pPr>
            <a:r>
              <a:rPr lang="ru-RU" sz="2000" dirty="0">
                <a:solidFill>
                  <a:schemeClr val="accent2">
                    <a:lumMod val="60000"/>
                    <a:lumOff val="40000"/>
                  </a:schemeClr>
                </a:solidFill>
                <a:latin typeface="+mn-lt"/>
              </a:rPr>
              <a:t>6. Напряжение падает</a:t>
            </a:r>
          </a:p>
          <a:p>
            <a:pPr fontAlgn="auto">
              <a:spcBef>
                <a:spcPts val="0"/>
              </a:spcBef>
              <a:spcAft>
                <a:spcPts val="0"/>
              </a:spcAft>
              <a:defRPr/>
            </a:pPr>
            <a:r>
              <a:rPr lang="ru-RU" dirty="0">
                <a:solidFill>
                  <a:schemeClr val="accent2">
                    <a:lumMod val="60000"/>
                    <a:lumOff val="40000"/>
                  </a:schemeClr>
                </a:solidFill>
                <a:latin typeface="+mn-lt"/>
              </a:rPr>
              <a:t>В процессе использования батарейки и окисления цинка (анода), количество двуокиси марганца (катода) сокращается</a:t>
            </a:r>
            <a:r>
              <a:rPr lang="ru-RU" dirty="0">
                <a:latin typeface="+mn-lt"/>
              </a:rPr>
              <a:t>.</a:t>
            </a:r>
            <a:endParaRPr lang="ru-RU" dirty="0">
              <a:latin typeface="+mn-lt"/>
            </a:endParaRPr>
          </a:p>
        </p:txBody>
      </p:sp>
      <p:pic>
        <p:nvPicPr>
          <p:cNvPr id="25606" name="Picture 4"/>
          <p:cNvPicPr>
            <a:picLocks noChangeAspect="1" noChangeArrowheads="1"/>
          </p:cNvPicPr>
          <p:nvPr/>
        </p:nvPicPr>
        <p:blipFill>
          <a:blip r:embed="rId3"/>
          <a:srcRect/>
          <a:stretch>
            <a:fillRect/>
          </a:stretch>
        </p:blipFill>
        <p:spPr bwMode="auto">
          <a:xfrm>
            <a:off x="5151438" y="4232275"/>
            <a:ext cx="2917825" cy="1209675"/>
          </a:xfrm>
          <a:prstGeom prst="rect">
            <a:avLst/>
          </a:prstGeom>
          <a:noFill/>
          <a:ln w="9525">
            <a:solidFill>
              <a:srgbClr val="FFFF00"/>
            </a:solidFill>
            <a:miter lim="800000"/>
            <a:headEnd/>
            <a:tailEnd/>
          </a:ln>
        </p:spPr>
      </p:pic>
    </p:spTree>
  </p:cSld>
  <p:clrMapOvr>
    <a:masterClrMapping/>
  </p:clrMapOvr>
  <p:transition spd="slow">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250825" y="260350"/>
            <a:ext cx="4572000" cy="1785938"/>
          </a:xfrm>
          <a:prstGeom prst="rect">
            <a:avLst/>
          </a:prstGeom>
        </p:spPr>
        <p:txBody>
          <a:bodyPr>
            <a:spAutoFit/>
          </a:bodyPr>
          <a:lstStyle/>
          <a:p>
            <a:pPr fontAlgn="auto">
              <a:spcBef>
                <a:spcPts val="0"/>
              </a:spcBef>
              <a:spcAft>
                <a:spcPts val="0"/>
              </a:spcAft>
              <a:defRPr/>
            </a:pPr>
            <a:r>
              <a:rPr lang="ru-RU" sz="2000" dirty="0">
                <a:solidFill>
                  <a:schemeClr val="accent2">
                    <a:lumMod val="60000"/>
                    <a:lumOff val="40000"/>
                  </a:schemeClr>
                </a:solidFill>
                <a:latin typeface="+mn-lt"/>
              </a:rPr>
              <a:t>7. Напряжение падает</a:t>
            </a:r>
          </a:p>
          <a:p>
            <a:pPr fontAlgn="auto">
              <a:spcBef>
                <a:spcPts val="0"/>
              </a:spcBef>
              <a:spcAft>
                <a:spcPts val="0"/>
              </a:spcAft>
              <a:defRPr/>
            </a:pPr>
            <a:r>
              <a:rPr lang="ru-RU" dirty="0">
                <a:solidFill>
                  <a:schemeClr val="accent2">
                    <a:lumMod val="60000"/>
                    <a:lumOff val="40000"/>
                  </a:schemeClr>
                </a:solidFill>
                <a:latin typeface="+mn-lt"/>
              </a:rPr>
              <a:t>В результате взаимодействия между цинком и электролитом образуются продукты реакции, которые постепенно замедляют работу элемента и понижают его напряжение.</a:t>
            </a:r>
            <a:endParaRPr lang="ru-RU" dirty="0">
              <a:solidFill>
                <a:schemeClr val="accent2">
                  <a:lumMod val="60000"/>
                  <a:lumOff val="40000"/>
                </a:schemeClr>
              </a:solidFill>
              <a:latin typeface="+mn-lt"/>
            </a:endParaRPr>
          </a:p>
        </p:txBody>
      </p:sp>
      <p:pic>
        <p:nvPicPr>
          <p:cNvPr id="26626" name="Picture 2"/>
          <p:cNvPicPr>
            <a:picLocks noChangeAspect="1" noChangeArrowheads="1"/>
          </p:cNvPicPr>
          <p:nvPr/>
        </p:nvPicPr>
        <p:blipFill>
          <a:blip r:embed="rId2"/>
          <a:srcRect/>
          <a:stretch>
            <a:fillRect/>
          </a:stretch>
        </p:blipFill>
        <p:spPr bwMode="auto">
          <a:xfrm>
            <a:off x="5370513" y="476250"/>
            <a:ext cx="2947987" cy="1368425"/>
          </a:xfrm>
          <a:prstGeom prst="rect">
            <a:avLst/>
          </a:prstGeom>
          <a:noFill/>
          <a:ln w="9525">
            <a:solidFill>
              <a:srgbClr val="FFFF00"/>
            </a:solidFill>
            <a:miter lim="800000"/>
            <a:headEnd/>
            <a:tailEnd/>
          </a:ln>
        </p:spPr>
      </p:pic>
      <p:sp>
        <p:nvSpPr>
          <p:cNvPr id="6" name="Прямоугольник 5"/>
          <p:cNvSpPr/>
          <p:nvPr/>
        </p:nvSpPr>
        <p:spPr>
          <a:xfrm>
            <a:off x="250825" y="2205038"/>
            <a:ext cx="4572000" cy="2062162"/>
          </a:xfrm>
          <a:prstGeom prst="rect">
            <a:avLst/>
          </a:prstGeom>
        </p:spPr>
        <p:txBody>
          <a:bodyPr>
            <a:spAutoFit/>
          </a:bodyPr>
          <a:lstStyle/>
          <a:p>
            <a:pPr fontAlgn="auto">
              <a:spcBef>
                <a:spcPts val="0"/>
              </a:spcBef>
              <a:spcAft>
                <a:spcPts val="0"/>
              </a:spcAft>
              <a:defRPr/>
            </a:pPr>
            <a:r>
              <a:rPr lang="ru-RU" sz="2000" dirty="0">
                <a:solidFill>
                  <a:schemeClr val="accent2">
                    <a:lumMod val="60000"/>
                    <a:lumOff val="40000"/>
                  </a:schemeClr>
                </a:solidFill>
                <a:latin typeface="+mn-lt"/>
              </a:rPr>
              <a:t>8. Напряжение падает</a:t>
            </a:r>
          </a:p>
          <a:p>
            <a:pPr fontAlgn="auto">
              <a:spcBef>
                <a:spcPts val="0"/>
              </a:spcBef>
              <a:spcAft>
                <a:spcPts val="0"/>
              </a:spcAft>
              <a:defRPr/>
            </a:pPr>
            <a:r>
              <a:rPr lang="ru-RU" dirty="0">
                <a:solidFill>
                  <a:schemeClr val="accent2">
                    <a:lumMod val="60000"/>
                    <a:lumOff val="40000"/>
                  </a:schemeClr>
                </a:solidFill>
                <a:latin typeface="+mn-lt"/>
              </a:rPr>
              <a:t>В то же время доступные запасы двуокиси марганца истощаются, и реакция на стороне катода начинает понемногу затухать. Сочетание указанных факторов вызывает постепенное снижение "рабочего или эксплуатационного напряжения батарейки".</a:t>
            </a:r>
            <a:endParaRPr lang="ru-RU" dirty="0">
              <a:solidFill>
                <a:schemeClr val="accent2">
                  <a:lumMod val="60000"/>
                  <a:lumOff val="40000"/>
                </a:schemeClr>
              </a:solidFill>
              <a:latin typeface="+mn-lt"/>
            </a:endParaRPr>
          </a:p>
        </p:txBody>
      </p:sp>
      <p:pic>
        <p:nvPicPr>
          <p:cNvPr id="26628" name="Picture 3"/>
          <p:cNvPicPr>
            <a:picLocks noChangeAspect="1" noChangeArrowheads="1"/>
          </p:cNvPicPr>
          <p:nvPr/>
        </p:nvPicPr>
        <p:blipFill>
          <a:blip r:embed="rId3"/>
          <a:srcRect/>
          <a:stretch>
            <a:fillRect/>
          </a:stretch>
        </p:blipFill>
        <p:spPr bwMode="auto">
          <a:xfrm>
            <a:off x="5370513" y="2544763"/>
            <a:ext cx="2947987" cy="1382712"/>
          </a:xfrm>
          <a:prstGeom prst="rect">
            <a:avLst/>
          </a:prstGeom>
          <a:noFill/>
          <a:ln w="9525">
            <a:solidFill>
              <a:srgbClr val="FFFF00"/>
            </a:solidFill>
            <a:miter lim="800000"/>
            <a:headEnd/>
            <a:tailEnd/>
          </a:ln>
        </p:spPr>
      </p:pic>
    </p:spTree>
  </p:cSld>
  <p:clrMapOvr>
    <a:masterClrMapping/>
  </p:clrMapOvr>
  <p:transition spd="slow">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gn="ctr" fontAlgn="auto">
              <a:spcAft>
                <a:spcPts val="0"/>
              </a:spcAft>
              <a:defRPr/>
            </a:pPr>
            <a:r>
              <a:rPr lang="ru-RU" sz="7200" dirty="0">
                <a:ln w="13335" cmpd="sng">
                  <a:solidFill>
                    <a:srgbClr val="759AA5">
                      <a:lumMod val="50000"/>
                    </a:srgbClr>
                  </a:solidFill>
                  <a:prstDash val="solid"/>
                </a:ln>
                <a:solidFill>
                  <a:srgbClr val="CFC60D">
                    <a:lumMod val="60000"/>
                    <a:lumOff val="40000"/>
                  </a:srgbClr>
                </a:solidFill>
              </a:rPr>
              <a:t>Применение</a:t>
            </a:r>
            <a:endParaRPr lang="ru-RU" sz="4000" dirty="0">
              <a:solidFill>
                <a:schemeClr val="accent6">
                  <a:tint val="1000"/>
                </a:schemeClr>
              </a:solidFill>
            </a:endParaRPr>
          </a:p>
        </p:txBody>
      </p:sp>
      <p:sp>
        <p:nvSpPr>
          <p:cNvPr id="5" name="Прямоугольник 4"/>
          <p:cNvSpPr/>
          <p:nvPr/>
        </p:nvSpPr>
        <p:spPr>
          <a:xfrm>
            <a:off x="395288" y="1628775"/>
            <a:ext cx="5113337" cy="2862263"/>
          </a:xfrm>
          <a:prstGeom prst="rect">
            <a:avLst/>
          </a:prstGeom>
        </p:spPr>
        <p:txBody>
          <a:bodyPr>
            <a:spAutoFit/>
          </a:bodyPr>
          <a:lstStyle/>
          <a:p>
            <a:pPr fontAlgn="auto">
              <a:spcBef>
                <a:spcPts val="0"/>
              </a:spcBef>
              <a:spcAft>
                <a:spcPts val="0"/>
              </a:spcAft>
              <a:defRPr/>
            </a:pPr>
            <a:r>
              <a:rPr lang="ru-RU" sz="2000" dirty="0">
                <a:solidFill>
                  <a:schemeClr val="accent2">
                    <a:lumMod val="60000"/>
                    <a:lumOff val="40000"/>
                  </a:schemeClr>
                </a:solidFill>
                <a:latin typeface="+mn-lt"/>
              </a:rPr>
              <a:t>Применение элементов питания- это практически все сферы жизни человека, оказавшегося в условиях отсутствия стандартной сети постоянного тока. Это современные приборы и устройства, разработанные либо с учетом низкого требования к питанию от электричества, или же это могут быть мобильные (переносные устройства). </a:t>
            </a:r>
          </a:p>
        </p:txBody>
      </p:sp>
      <p:sp>
        <p:nvSpPr>
          <p:cNvPr id="6" name="Прямоугольник 5"/>
          <p:cNvSpPr/>
          <p:nvPr/>
        </p:nvSpPr>
        <p:spPr>
          <a:xfrm>
            <a:off x="395288" y="4437063"/>
            <a:ext cx="7812087" cy="1938337"/>
          </a:xfrm>
          <a:prstGeom prst="rect">
            <a:avLst/>
          </a:prstGeom>
        </p:spPr>
        <p:txBody>
          <a:bodyPr>
            <a:spAutoFit/>
          </a:bodyPr>
          <a:lstStyle/>
          <a:p>
            <a:pPr fontAlgn="auto">
              <a:spcBef>
                <a:spcPts val="0"/>
              </a:spcBef>
              <a:spcAft>
                <a:spcPts val="0"/>
              </a:spcAft>
              <a:defRPr/>
            </a:pPr>
            <a:r>
              <a:rPr lang="ru-RU" sz="2000" dirty="0">
                <a:solidFill>
                  <a:schemeClr val="accent2">
                    <a:lumMod val="60000"/>
                    <a:lumOff val="40000"/>
                  </a:schemeClr>
                </a:solidFill>
                <a:latin typeface="+mn-lt"/>
              </a:rPr>
              <a:t>Поскольку довелось нам жить в 21 веке, с батарейками мы сталкиваемся ежедневно - в пульте дистанционного управления телевизором, в брелоке противоугонного устройства, в электронных часах, в детских игрушках и карманных фонариках. Постепенно одноразовые источники питания вытесняются перезаряжаемыми аккумуляторами, но списывать со счетов их пока рано. </a:t>
            </a:r>
          </a:p>
        </p:txBody>
      </p:sp>
      <p:pic>
        <p:nvPicPr>
          <p:cNvPr id="27652" name="Picture 2"/>
          <p:cNvPicPr>
            <a:picLocks noChangeAspect="1" noChangeArrowheads="1"/>
          </p:cNvPicPr>
          <p:nvPr/>
        </p:nvPicPr>
        <p:blipFill>
          <a:blip r:embed="rId2"/>
          <a:srcRect/>
          <a:stretch>
            <a:fillRect/>
          </a:stretch>
        </p:blipFill>
        <p:spPr bwMode="auto">
          <a:xfrm>
            <a:off x="5795963" y="1844675"/>
            <a:ext cx="2574925" cy="2089150"/>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323850" y="692150"/>
            <a:ext cx="6792913" cy="461963"/>
          </a:xfrm>
          <a:prstGeom prst="rect">
            <a:avLst/>
          </a:prstGeom>
        </p:spPr>
        <p:txBody>
          <a:bodyPr wrap="none">
            <a:spAutoFit/>
          </a:bodyPr>
          <a:lstStyle/>
          <a:p>
            <a:pPr marL="285750" indent="-285750" fontAlgn="auto">
              <a:spcBef>
                <a:spcPts val="0"/>
              </a:spcBef>
              <a:spcAft>
                <a:spcPts val="0"/>
              </a:spcAft>
              <a:buFont typeface="Arial" pitchFamily="34" charset="0"/>
              <a:buChar char="•"/>
              <a:defRPr/>
            </a:pPr>
            <a:r>
              <a:rPr lang="ru-RU" sz="2400" b="1" dirty="0">
                <a:solidFill>
                  <a:schemeClr val="accent2">
                    <a:lumMod val="60000"/>
                    <a:lumOff val="40000"/>
                  </a:schemeClr>
                </a:solidFill>
                <a:latin typeface="+mn-lt"/>
              </a:rPr>
              <a:t>Солевые </a:t>
            </a:r>
            <a:r>
              <a:rPr lang="ru-RU" sz="2400" b="1" dirty="0" err="1">
                <a:solidFill>
                  <a:schemeClr val="accent2">
                    <a:lumMod val="60000"/>
                    <a:lumOff val="40000"/>
                  </a:schemeClr>
                </a:solidFill>
                <a:latin typeface="+mn-lt"/>
              </a:rPr>
              <a:t>Лекланше</a:t>
            </a:r>
            <a:r>
              <a:rPr lang="ru-RU" sz="2400" b="1" dirty="0">
                <a:solidFill>
                  <a:schemeClr val="accent2">
                    <a:lumMod val="60000"/>
                    <a:lumOff val="40000"/>
                  </a:schemeClr>
                </a:solidFill>
                <a:latin typeface="+mn-lt"/>
              </a:rPr>
              <a:t>, солевые цинк-хлоридные </a:t>
            </a:r>
            <a:endParaRPr lang="ru-RU" sz="2400" b="1" dirty="0">
              <a:solidFill>
                <a:schemeClr val="accent2">
                  <a:lumMod val="60000"/>
                  <a:lumOff val="40000"/>
                </a:schemeClr>
              </a:solidFill>
              <a:latin typeface="+mn-lt"/>
            </a:endParaRPr>
          </a:p>
        </p:txBody>
      </p:sp>
      <p:sp>
        <p:nvSpPr>
          <p:cNvPr id="6" name="Прямоугольник 5"/>
          <p:cNvSpPr/>
          <p:nvPr/>
        </p:nvSpPr>
        <p:spPr>
          <a:xfrm>
            <a:off x="323850" y="1447800"/>
            <a:ext cx="8856663" cy="1476375"/>
          </a:xfrm>
          <a:prstGeom prst="rect">
            <a:avLst/>
          </a:prstGeom>
        </p:spPr>
        <p:txBody>
          <a:bodyPr>
            <a:spAutoFit/>
          </a:bodyPr>
          <a:lstStyle/>
          <a:p>
            <a:pPr fontAlgn="auto">
              <a:spcBef>
                <a:spcPts val="0"/>
              </a:spcBef>
              <a:spcAft>
                <a:spcPts val="0"/>
              </a:spcAft>
              <a:defRPr/>
            </a:pPr>
            <a:r>
              <a:rPr lang="ru-RU" dirty="0">
                <a:solidFill>
                  <a:schemeClr val="accent2">
                    <a:lumMod val="60000"/>
                    <a:lumOff val="40000"/>
                  </a:schemeClr>
                </a:solidFill>
                <a:latin typeface="+mn-lt"/>
              </a:rPr>
              <a:t>Фонарик, потребляющий низкие токи, радио, часы настенные, настольные, детские игрушки, ПДУ (пульт дистанционного управления).</a:t>
            </a:r>
          </a:p>
          <a:p>
            <a:pPr fontAlgn="auto">
              <a:spcBef>
                <a:spcPts val="0"/>
              </a:spcBef>
              <a:spcAft>
                <a:spcPts val="0"/>
              </a:spcAft>
              <a:defRPr/>
            </a:pPr>
            <a:endParaRPr lang="ru-RU" dirty="0">
              <a:solidFill>
                <a:schemeClr val="accent2">
                  <a:lumMod val="60000"/>
                  <a:lumOff val="40000"/>
                </a:schemeClr>
              </a:solidFill>
              <a:latin typeface="+mn-lt"/>
            </a:endParaRPr>
          </a:p>
          <a:p>
            <a:pPr fontAlgn="auto">
              <a:spcBef>
                <a:spcPts val="0"/>
              </a:spcBef>
              <a:spcAft>
                <a:spcPts val="0"/>
              </a:spcAft>
              <a:defRPr/>
            </a:pPr>
            <a:endParaRPr lang="ru-RU" dirty="0">
              <a:solidFill>
                <a:schemeClr val="accent2">
                  <a:lumMod val="60000"/>
                  <a:lumOff val="40000"/>
                </a:schemeClr>
              </a:solidFill>
              <a:latin typeface="+mn-lt"/>
            </a:endParaRPr>
          </a:p>
          <a:p>
            <a:pPr fontAlgn="auto">
              <a:spcBef>
                <a:spcPts val="0"/>
              </a:spcBef>
              <a:spcAft>
                <a:spcPts val="0"/>
              </a:spcAft>
              <a:defRPr/>
            </a:pPr>
            <a:endParaRPr lang="ru-RU" dirty="0">
              <a:solidFill>
                <a:schemeClr val="accent2">
                  <a:lumMod val="60000"/>
                  <a:lumOff val="40000"/>
                </a:schemeClr>
              </a:solidFill>
              <a:latin typeface="+mn-lt"/>
            </a:endParaRPr>
          </a:p>
        </p:txBody>
      </p:sp>
      <p:sp>
        <p:nvSpPr>
          <p:cNvPr id="9" name="Прямоугольник 8"/>
          <p:cNvSpPr/>
          <p:nvPr/>
        </p:nvSpPr>
        <p:spPr>
          <a:xfrm>
            <a:off x="323850" y="2349500"/>
            <a:ext cx="2155825" cy="460375"/>
          </a:xfrm>
          <a:prstGeom prst="rect">
            <a:avLst/>
          </a:prstGeom>
        </p:spPr>
        <p:txBody>
          <a:bodyPr>
            <a:spAutoFit/>
          </a:bodyPr>
          <a:lstStyle/>
          <a:p>
            <a:pPr marL="342900" indent="-342900" fontAlgn="auto">
              <a:spcBef>
                <a:spcPts val="0"/>
              </a:spcBef>
              <a:spcAft>
                <a:spcPts val="0"/>
              </a:spcAft>
              <a:buFont typeface="Arial" pitchFamily="34" charset="0"/>
              <a:buChar char="•"/>
              <a:defRPr/>
            </a:pPr>
            <a:r>
              <a:rPr lang="ru-RU" sz="2400" b="1" dirty="0">
                <a:solidFill>
                  <a:schemeClr val="accent2">
                    <a:lumMod val="60000"/>
                    <a:lumOff val="40000"/>
                  </a:schemeClr>
                </a:solidFill>
                <a:latin typeface="+mn-lt"/>
              </a:rPr>
              <a:t>Щелочные</a:t>
            </a:r>
            <a:endParaRPr lang="ru-RU" sz="2400" b="1" dirty="0">
              <a:solidFill>
                <a:schemeClr val="accent2">
                  <a:lumMod val="60000"/>
                  <a:lumOff val="40000"/>
                </a:schemeClr>
              </a:solidFill>
              <a:latin typeface="+mn-lt"/>
            </a:endParaRPr>
          </a:p>
        </p:txBody>
      </p:sp>
      <p:sp>
        <p:nvSpPr>
          <p:cNvPr id="10" name="Прямоугольник 9"/>
          <p:cNvSpPr/>
          <p:nvPr/>
        </p:nvSpPr>
        <p:spPr>
          <a:xfrm>
            <a:off x="323850" y="3033713"/>
            <a:ext cx="5688013" cy="2030412"/>
          </a:xfrm>
          <a:prstGeom prst="rect">
            <a:avLst/>
          </a:prstGeom>
        </p:spPr>
        <p:txBody>
          <a:bodyPr>
            <a:spAutoFit/>
          </a:bodyPr>
          <a:lstStyle/>
          <a:p>
            <a:pPr fontAlgn="auto">
              <a:spcBef>
                <a:spcPts val="0"/>
              </a:spcBef>
              <a:spcAft>
                <a:spcPts val="0"/>
              </a:spcAft>
              <a:defRPr/>
            </a:pPr>
            <a:r>
              <a:rPr lang="ru-RU" dirty="0">
                <a:solidFill>
                  <a:schemeClr val="accent2">
                    <a:lumMod val="60000"/>
                    <a:lumOff val="40000"/>
                  </a:schemeClr>
                </a:solidFill>
                <a:latin typeface="+mn-lt"/>
              </a:rPr>
              <a:t>Мощные радиоприемники, бритвы, всевозможные магнитофоны, игрушки с моторчиками, плееры, фотовспышки и другие устройства с высоким </a:t>
            </a:r>
            <a:r>
              <a:rPr lang="ru-RU" dirty="0" err="1">
                <a:solidFill>
                  <a:schemeClr val="accent2">
                    <a:lumMod val="60000"/>
                    <a:lumOff val="40000"/>
                  </a:schemeClr>
                </a:solidFill>
                <a:latin typeface="+mn-lt"/>
              </a:rPr>
              <a:t>токопотреблением</a:t>
            </a:r>
            <a:r>
              <a:rPr lang="ru-RU" dirty="0">
                <a:solidFill>
                  <a:schemeClr val="accent2">
                    <a:lumMod val="60000"/>
                    <a:lumOff val="40000"/>
                  </a:schemeClr>
                </a:solidFill>
                <a:latin typeface="+mn-lt"/>
              </a:rPr>
              <a:t>.</a:t>
            </a:r>
          </a:p>
          <a:p>
            <a:pPr fontAlgn="auto">
              <a:spcBef>
                <a:spcPts val="0"/>
              </a:spcBef>
              <a:spcAft>
                <a:spcPts val="0"/>
              </a:spcAft>
              <a:defRPr/>
            </a:pPr>
            <a:endParaRPr lang="ru-RU" dirty="0">
              <a:solidFill>
                <a:schemeClr val="accent2">
                  <a:lumMod val="60000"/>
                  <a:lumOff val="40000"/>
                </a:schemeClr>
              </a:solidFill>
              <a:latin typeface="+mn-lt"/>
            </a:endParaRPr>
          </a:p>
          <a:p>
            <a:pPr fontAlgn="auto">
              <a:spcBef>
                <a:spcPts val="0"/>
              </a:spcBef>
              <a:spcAft>
                <a:spcPts val="0"/>
              </a:spcAft>
              <a:defRPr/>
            </a:pPr>
            <a:endParaRPr lang="ru-RU" dirty="0">
              <a:solidFill>
                <a:schemeClr val="accent2">
                  <a:lumMod val="60000"/>
                  <a:lumOff val="40000"/>
                </a:schemeClr>
              </a:solidFill>
              <a:latin typeface="+mn-lt"/>
            </a:endParaRPr>
          </a:p>
          <a:p>
            <a:pPr fontAlgn="auto">
              <a:spcBef>
                <a:spcPts val="0"/>
              </a:spcBef>
              <a:spcAft>
                <a:spcPts val="0"/>
              </a:spcAft>
              <a:defRPr/>
            </a:pPr>
            <a:endParaRPr lang="ru-RU" dirty="0">
              <a:solidFill>
                <a:schemeClr val="accent2">
                  <a:lumMod val="60000"/>
                  <a:lumOff val="40000"/>
                </a:schemeClr>
              </a:solidFill>
              <a:latin typeface="+mn-lt"/>
            </a:endParaRPr>
          </a:p>
        </p:txBody>
      </p:sp>
      <p:sp>
        <p:nvSpPr>
          <p:cNvPr id="11" name="Прямоугольник 10"/>
          <p:cNvSpPr/>
          <p:nvPr/>
        </p:nvSpPr>
        <p:spPr>
          <a:xfrm>
            <a:off x="323850" y="4502150"/>
            <a:ext cx="3395663" cy="461963"/>
          </a:xfrm>
          <a:prstGeom prst="rect">
            <a:avLst/>
          </a:prstGeom>
        </p:spPr>
        <p:txBody>
          <a:bodyPr>
            <a:spAutoFit/>
          </a:bodyPr>
          <a:lstStyle/>
          <a:p>
            <a:pPr marL="342900" indent="-342900" fontAlgn="auto">
              <a:spcBef>
                <a:spcPts val="0"/>
              </a:spcBef>
              <a:spcAft>
                <a:spcPts val="0"/>
              </a:spcAft>
              <a:buFont typeface="Arial" pitchFamily="34" charset="0"/>
              <a:buChar char="•"/>
              <a:defRPr/>
            </a:pPr>
            <a:r>
              <a:rPr lang="ru-RU" sz="2400" dirty="0">
                <a:solidFill>
                  <a:schemeClr val="accent2">
                    <a:lumMod val="60000"/>
                    <a:lumOff val="40000"/>
                  </a:schemeClr>
                </a:solidFill>
                <a:latin typeface="+mn-lt"/>
              </a:rPr>
              <a:t>Серебряно-цинковые</a:t>
            </a:r>
            <a:endParaRPr lang="ru-RU" sz="2400" dirty="0">
              <a:solidFill>
                <a:schemeClr val="accent2">
                  <a:lumMod val="60000"/>
                  <a:lumOff val="40000"/>
                </a:schemeClr>
              </a:solidFill>
              <a:latin typeface="+mn-lt"/>
            </a:endParaRPr>
          </a:p>
        </p:txBody>
      </p:sp>
      <p:sp>
        <p:nvSpPr>
          <p:cNvPr id="12" name="Прямоугольник 11"/>
          <p:cNvSpPr/>
          <p:nvPr/>
        </p:nvSpPr>
        <p:spPr>
          <a:xfrm>
            <a:off x="323850" y="5062538"/>
            <a:ext cx="4681538" cy="1201737"/>
          </a:xfrm>
          <a:prstGeom prst="rect">
            <a:avLst/>
          </a:prstGeom>
        </p:spPr>
        <p:txBody>
          <a:bodyPr>
            <a:spAutoFit/>
          </a:bodyPr>
          <a:lstStyle/>
          <a:p>
            <a:pPr fontAlgn="auto">
              <a:spcBef>
                <a:spcPts val="0"/>
              </a:spcBef>
              <a:spcAft>
                <a:spcPts val="0"/>
              </a:spcAft>
              <a:defRPr/>
            </a:pPr>
            <a:r>
              <a:rPr lang="ru-RU" dirty="0">
                <a:solidFill>
                  <a:schemeClr val="accent2">
                    <a:lumMod val="60000"/>
                    <a:lumOff val="40000"/>
                  </a:schemeClr>
                </a:solidFill>
                <a:latin typeface="+mn-lt"/>
              </a:rPr>
              <a:t>Аппараты улучшения слуха, наручные часы, микрокалькуляторы, маломощные электроинструменты.</a:t>
            </a:r>
          </a:p>
          <a:p>
            <a:pPr fontAlgn="auto">
              <a:spcBef>
                <a:spcPts val="0"/>
              </a:spcBef>
              <a:spcAft>
                <a:spcPts val="0"/>
              </a:spcAft>
              <a:defRPr/>
            </a:pPr>
            <a:endParaRPr lang="ru-RU" dirty="0">
              <a:solidFill>
                <a:schemeClr val="accent2">
                  <a:lumMod val="60000"/>
                  <a:lumOff val="40000"/>
                </a:schemeClr>
              </a:solidFill>
              <a:latin typeface="+mn-lt"/>
            </a:endParaRPr>
          </a:p>
        </p:txBody>
      </p:sp>
      <p:pic>
        <p:nvPicPr>
          <p:cNvPr id="28679" name="Picture 2"/>
          <p:cNvPicPr>
            <a:picLocks noChangeAspect="1" noChangeArrowheads="1"/>
          </p:cNvPicPr>
          <p:nvPr/>
        </p:nvPicPr>
        <p:blipFill>
          <a:blip r:embed="rId3"/>
          <a:srcRect/>
          <a:stretch>
            <a:fillRect/>
          </a:stretch>
        </p:blipFill>
        <p:spPr bwMode="auto">
          <a:xfrm>
            <a:off x="6443663" y="2095500"/>
            <a:ext cx="1874837" cy="1874838"/>
          </a:xfrm>
          <a:prstGeom prst="rect">
            <a:avLst/>
          </a:prstGeom>
          <a:noFill/>
          <a:ln w="9525">
            <a:solidFill>
              <a:srgbClr val="FFFF00"/>
            </a:solidFill>
            <a:miter lim="800000"/>
            <a:headEnd/>
            <a:tailEnd/>
          </a:ln>
        </p:spPr>
      </p:pic>
      <p:pic>
        <p:nvPicPr>
          <p:cNvPr id="28680" name="Picture 3"/>
          <p:cNvPicPr>
            <a:picLocks noChangeAspect="1" noChangeArrowheads="1"/>
          </p:cNvPicPr>
          <p:nvPr/>
        </p:nvPicPr>
        <p:blipFill>
          <a:blip r:embed="rId4"/>
          <a:srcRect/>
          <a:stretch>
            <a:fillRect/>
          </a:stretch>
        </p:blipFill>
        <p:spPr bwMode="auto">
          <a:xfrm>
            <a:off x="5349875" y="4400550"/>
            <a:ext cx="1958975" cy="1871663"/>
          </a:xfrm>
          <a:prstGeom prst="rect">
            <a:avLst/>
          </a:prstGeom>
          <a:noFill/>
          <a:ln w="9525">
            <a:solidFill>
              <a:srgbClr val="FFFF00"/>
            </a:solidFill>
            <a:miter lim="800000"/>
            <a:headEnd/>
            <a:tailEnd/>
          </a:ln>
        </p:spPr>
      </p:pic>
    </p:spTree>
  </p:cSld>
  <p:clrMapOvr>
    <a:masterClrMapping/>
  </p:clrMapOvr>
  <p:transition spd="slow">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328613" y="404813"/>
            <a:ext cx="3883025" cy="461962"/>
          </a:xfrm>
          <a:prstGeom prst="rect">
            <a:avLst/>
          </a:prstGeom>
        </p:spPr>
        <p:txBody>
          <a:bodyPr>
            <a:spAutoFit/>
          </a:bodyPr>
          <a:lstStyle/>
          <a:p>
            <a:pPr marL="342900" indent="-342900" fontAlgn="auto">
              <a:spcBef>
                <a:spcPts val="0"/>
              </a:spcBef>
              <a:spcAft>
                <a:spcPts val="0"/>
              </a:spcAft>
              <a:buFont typeface="Arial" pitchFamily="34" charset="0"/>
              <a:buChar char="•"/>
              <a:defRPr/>
            </a:pPr>
            <a:r>
              <a:rPr lang="ru-RU" sz="2400" b="1" dirty="0">
                <a:solidFill>
                  <a:schemeClr val="accent2">
                    <a:lumMod val="60000"/>
                    <a:lumOff val="40000"/>
                  </a:schemeClr>
                </a:solidFill>
                <a:latin typeface="+mn-lt"/>
              </a:rPr>
              <a:t>Воздушно-цинковые</a:t>
            </a:r>
            <a:endParaRPr lang="ru-RU" sz="2400" b="1" dirty="0">
              <a:solidFill>
                <a:schemeClr val="accent2">
                  <a:lumMod val="60000"/>
                  <a:lumOff val="40000"/>
                </a:schemeClr>
              </a:solidFill>
              <a:latin typeface="+mn-lt"/>
            </a:endParaRPr>
          </a:p>
        </p:txBody>
      </p:sp>
      <p:sp>
        <p:nvSpPr>
          <p:cNvPr id="6" name="Прямоугольник 5"/>
          <p:cNvSpPr/>
          <p:nvPr/>
        </p:nvSpPr>
        <p:spPr>
          <a:xfrm>
            <a:off x="198438" y="992188"/>
            <a:ext cx="3919537" cy="369887"/>
          </a:xfrm>
          <a:prstGeom prst="rect">
            <a:avLst/>
          </a:prstGeom>
        </p:spPr>
        <p:txBody>
          <a:bodyPr wrap="none">
            <a:spAutoFit/>
          </a:bodyPr>
          <a:lstStyle/>
          <a:p>
            <a:pPr fontAlgn="auto">
              <a:spcBef>
                <a:spcPts val="0"/>
              </a:spcBef>
              <a:spcAft>
                <a:spcPts val="0"/>
              </a:spcAft>
              <a:defRPr/>
            </a:pPr>
            <a:r>
              <a:rPr lang="ru-RU" dirty="0">
                <a:solidFill>
                  <a:schemeClr val="accent2">
                    <a:lumMod val="60000"/>
                    <a:lumOff val="40000"/>
                  </a:schemeClr>
                </a:solidFill>
                <a:latin typeface="+mn-lt"/>
              </a:rPr>
              <a:t>Слуховой аппарат, пейджер, бинокль.</a:t>
            </a:r>
            <a:endParaRPr lang="ru-RU" dirty="0">
              <a:solidFill>
                <a:schemeClr val="accent2">
                  <a:lumMod val="60000"/>
                  <a:lumOff val="40000"/>
                </a:schemeClr>
              </a:solidFill>
              <a:latin typeface="+mn-lt"/>
            </a:endParaRPr>
          </a:p>
        </p:txBody>
      </p:sp>
      <p:sp>
        <p:nvSpPr>
          <p:cNvPr id="7" name="Прямоугольник 6"/>
          <p:cNvSpPr/>
          <p:nvPr/>
        </p:nvSpPr>
        <p:spPr>
          <a:xfrm>
            <a:off x="328613" y="1844675"/>
            <a:ext cx="1870075" cy="461963"/>
          </a:xfrm>
          <a:prstGeom prst="rect">
            <a:avLst/>
          </a:prstGeom>
        </p:spPr>
        <p:txBody>
          <a:bodyPr wrap="none">
            <a:spAutoFit/>
          </a:bodyPr>
          <a:lstStyle/>
          <a:p>
            <a:pPr marL="342900" indent="-342900" fontAlgn="auto">
              <a:spcBef>
                <a:spcPts val="0"/>
              </a:spcBef>
              <a:spcAft>
                <a:spcPts val="0"/>
              </a:spcAft>
              <a:buFont typeface="Arial" pitchFamily="34" charset="0"/>
              <a:buChar char="•"/>
              <a:defRPr/>
            </a:pPr>
            <a:r>
              <a:rPr lang="ru-RU" sz="2400" b="1" dirty="0">
                <a:solidFill>
                  <a:schemeClr val="accent2">
                    <a:lumMod val="60000"/>
                    <a:lumOff val="40000"/>
                  </a:schemeClr>
                </a:solidFill>
                <a:latin typeface="+mn-lt"/>
              </a:rPr>
              <a:t>Литиевые</a:t>
            </a:r>
            <a:endParaRPr lang="ru-RU" sz="2400" b="1" dirty="0">
              <a:solidFill>
                <a:schemeClr val="accent2">
                  <a:lumMod val="60000"/>
                  <a:lumOff val="40000"/>
                </a:schemeClr>
              </a:solidFill>
              <a:latin typeface="+mn-lt"/>
            </a:endParaRPr>
          </a:p>
        </p:txBody>
      </p:sp>
      <p:sp>
        <p:nvSpPr>
          <p:cNvPr id="8" name="Прямоугольник 7"/>
          <p:cNvSpPr/>
          <p:nvPr/>
        </p:nvSpPr>
        <p:spPr>
          <a:xfrm>
            <a:off x="328613" y="2420938"/>
            <a:ext cx="4603750" cy="2032000"/>
          </a:xfrm>
          <a:prstGeom prst="rect">
            <a:avLst/>
          </a:prstGeom>
        </p:spPr>
        <p:txBody>
          <a:bodyPr>
            <a:spAutoFit/>
          </a:bodyPr>
          <a:lstStyle/>
          <a:p>
            <a:pPr fontAlgn="auto">
              <a:spcBef>
                <a:spcPts val="0"/>
              </a:spcBef>
              <a:spcAft>
                <a:spcPts val="0"/>
              </a:spcAft>
              <a:defRPr/>
            </a:pPr>
            <a:r>
              <a:rPr lang="ru-RU" dirty="0">
                <a:solidFill>
                  <a:schemeClr val="accent2">
                    <a:lumMod val="60000"/>
                    <a:lumOff val="40000"/>
                  </a:schemeClr>
                </a:solidFill>
                <a:latin typeface="+mn-lt"/>
              </a:rPr>
              <a:t>Фотоаппараты, устройства с высоким </a:t>
            </a:r>
            <a:r>
              <a:rPr lang="ru-RU" dirty="0" err="1">
                <a:solidFill>
                  <a:schemeClr val="accent2">
                    <a:lumMod val="60000"/>
                    <a:lumOff val="40000"/>
                  </a:schemeClr>
                </a:solidFill>
                <a:latin typeface="+mn-lt"/>
              </a:rPr>
              <a:t>токопотреблением</a:t>
            </a:r>
            <a:r>
              <a:rPr lang="ru-RU" dirty="0">
                <a:solidFill>
                  <a:schemeClr val="accent2">
                    <a:lumMod val="60000"/>
                    <a:lumOff val="40000"/>
                  </a:schemeClr>
                </a:solidFill>
                <a:latin typeface="+mn-lt"/>
              </a:rPr>
              <a:t>, мобильные телефоны, пульты дистанционного управления, </a:t>
            </a:r>
            <a:r>
              <a:rPr lang="ru-RU" dirty="0" err="1">
                <a:solidFill>
                  <a:schemeClr val="accent2">
                    <a:lumMod val="60000"/>
                    <a:lumOff val="40000"/>
                  </a:schemeClr>
                </a:solidFill>
                <a:latin typeface="+mn-lt"/>
              </a:rPr>
              <a:t>флешки</a:t>
            </a:r>
            <a:r>
              <a:rPr lang="ru-RU" dirty="0">
                <a:solidFill>
                  <a:schemeClr val="accent2">
                    <a:lumMod val="60000"/>
                    <a:lumOff val="40000"/>
                  </a:schemeClr>
                </a:solidFill>
                <a:latin typeface="+mn-lt"/>
              </a:rPr>
              <a:t>, плееры, электронные записные книжки, электронные книги.</a:t>
            </a:r>
          </a:p>
          <a:p>
            <a:pPr fontAlgn="auto">
              <a:spcBef>
                <a:spcPts val="0"/>
              </a:spcBef>
              <a:spcAft>
                <a:spcPts val="0"/>
              </a:spcAft>
              <a:defRPr/>
            </a:pPr>
            <a:endParaRPr lang="ru-RU" dirty="0">
              <a:solidFill>
                <a:schemeClr val="accent2">
                  <a:lumMod val="60000"/>
                  <a:lumOff val="40000"/>
                </a:schemeClr>
              </a:solidFill>
              <a:latin typeface="+mn-lt"/>
            </a:endParaRPr>
          </a:p>
          <a:p>
            <a:pPr fontAlgn="auto">
              <a:spcBef>
                <a:spcPts val="0"/>
              </a:spcBef>
              <a:spcAft>
                <a:spcPts val="0"/>
              </a:spcAft>
              <a:defRPr/>
            </a:pPr>
            <a:endParaRPr lang="ru-RU" dirty="0">
              <a:solidFill>
                <a:schemeClr val="accent2">
                  <a:lumMod val="60000"/>
                  <a:lumOff val="40000"/>
                </a:schemeClr>
              </a:solidFill>
              <a:latin typeface="+mn-lt"/>
            </a:endParaRPr>
          </a:p>
        </p:txBody>
      </p:sp>
      <p:sp>
        <p:nvSpPr>
          <p:cNvPr id="9" name="Прямоугольник 8"/>
          <p:cNvSpPr/>
          <p:nvPr/>
        </p:nvSpPr>
        <p:spPr>
          <a:xfrm>
            <a:off x="328613" y="4365625"/>
            <a:ext cx="5106987" cy="830263"/>
          </a:xfrm>
          <a:prstGeom prst="rect">
            <a:avLst/>
          </a:prstGeom>
        </p:spPr>
        <p:txBody>
          <a:bodyPr>
            <a:spAutoFit/>
          </a:bodyPr>
          <a:lstStyle/>
          <a:p>
            <a:pPr marL="342900" indent="-342900" fontAlgn="auto">
              <a:spcBef>
                <a:spcPts val="0"/>
              </a:spcBef>
              <a:spcAft>
                <a:spcPts val="0"/>
              </a:spcAft>
              <a:buFont typeface="Arial" pitchFamily="34" charset="0"/>
              <a:buChar char="•"/>
              <a:defRPr/>
            </a:pPr>
            <a:r>
              <a:rPr lang="ru-RU" sz="2400" b="1" dirty="0">
                <a:solidFill>
                  <a:schemeClr val="accent2">
                    <a:lumMod val="60000"/>
                    <a:lumOff val="40000"/>
                  </a:schemeClr>
                </a:solidFill>
                <a:latin typeface="+mn-lt"/>
              </a:rPr>
              <a:t>Никель-кадмиевые аккумуляторные батарейки</a:t>
            </a:r>
            <a:endParaRPr lang="ru-RU" sz="2400" b="1" dirty="0">
              <a:solidFill>
                <a:schemeClr val="accent2">
                  <a:lumMod val="60000"/>
                  <a:lumOff val="40000"/>
                </a:schemeClr>
              </a:solidFill>
              <a:latin typeface="+mn-lt"/>
            </a:endParaRPr>
          </a:p>
        </p:txBody>
      </p:sp>
      <p:sp>
        <p:nvSpPr>
          <p:cNvPr id="10" name="Прямоугольник 9"/>
          <p:cNvSpPr/>
          <p:nvPr/>
        </p:nvSpPr>
        <p:spPr>
          <a:xfrm>
            <a:off x="328613" y="5373688"/>
            <a:ext cx="8789987" cy="1200150"/>
          </a:xfrm>
          <a:prstGeom prst="rect">
            <a:avLst/>
          </a:prstGeom>
        </p:spPr>
        <p:txBody>
          <a:bodyPr>
            <a:spAutoFit/>
          </a:bodyPr>
          <a:lstStyle/>
          <a:p>
            <a:pPr fontAlgn="auto">
              <a:spcBef>
                <a:spcPts val="0"/>
              </a:spcBef>
              <a:spcAft>
                <a:spcPts val="0"/>
              </a:spcAft>
              <a:defRPr/>
            </a:pPr>
            <a:r>
              <a:rPr lang="ru-RU" dirty="0">
                <a:solidFill>
                  <a:schemeClr val="accent2">
                    <a:lumMod val="60000"/>
                    <a:lumOff val="40000"/>
                  </a:schemeClr>
                </a:solidFill>
                <a:latin typeface="+mn-lt"/>
              </a:rPr>
              <a:t>Плеер, калькулятор, пейджер, фотокамера, видеокамера, вспышка, радиоприемник, ноутбук, бритва, игрушки с дистанционным управлением, магнитофон, цифровая техника, мобильное устройство.</a:t>
            </a:r>
          </a:p>
          <a:p>
            <a:pPr marL="342900" indent="-342900" fontAlgn="auto">
              <a:spcBef>
                <a:spcPts val="0"/>
              </a:spcBef>
              <a:spcAft>
                <a:spcPts val="0"/>
              </a:spcAft>
              <a:buFont typeface="Arial" pitchFamily="34" charset="0"/>
              <a:buChar char="•"/>
              <a:defRPr/>
            </a:pPr>
            <a:endParaRPr lang="ru-RU" dirty="0">
              <a:solidFill>
                <a:schemeClr val="accent2">
                  <a:lumMod val="60000"/>
                  <a:lumOff val="40000"/>
                </a:schemeClr>
              </a:solidFill>
              <a:latin typeface="+mn-lt"/>
            </a:endParaRPr>
          </a:p>
        </p:txBody>
      </p:sp>
      <p:pic>
        <p:nvPicPr>
          <p:cNvPr id="30727" name="Picture 2"/>
          <p:cNvPicPr>
            <a:picLocks noChangeAspect="1" noChangeArrowheads="1"/>
          </p:cNvPicPr>
          <p:nvPr/>
        </p:nvPicPr>
        <p:blipFill>
          <a:blip r:embed="rId2"/>
          <a:srcRect/>
          <a:stretch>
            <a:fillRect/>
          </a:stretch>
        </p:blipFill>
        <p:spPr bwMode="auto">
          <a:xfrm>
            <a:off x="5076825" y="3881438"/>
            <a:ext cx="3321050" cy="1141412"/>
          </a:xfrm>
          <a:prstGeom prst="rect">
            <a:avLst/>
          </a:prstGeom>
          <a:noFill/>
          <a:ln w="9525">
            <a:solidFill>
              <a:srgbClr val="FFFF00"/>
            </a:solidFill>
            <a:miter lim="800000"/>
            <a:headEnd/>
            <a:tailEnd/>
          </a:ln>
        </p:spPr>
      </p:pic>
      <p:pic>
        <p:nvPicPr>
          <p:cNvPr id="30728" name="Picture 4"/>
          <p:cNvPicPr>
            <a:picLocks noChangeAspect="1" noChangeArrowheads="1"/>
          </p:cNvPicPr>
          <p:nvPr/>
        </p:nvPicPr>
        <p:blipFill>
          <a:blip r:embed="rId3"/>
          <a:srcRect/>
          <a:stretch>
            <a:fillRect/>
          </a:stretch>
        </p:blipFill>
        <p:spPr bwMode="auto">
          <a:xfrm>
            <a:off x="4572000" y="431800"/>
            <a:ext cx="1871663" cy="2235200"/>
          </a:xfrm>
          <a:prstGeom prst="rect">
            <a:avLst/>
          </a:prstGeom>
          <a:noFill/>
          <a:ln w="9525">
            <a:solidFill>
              <a:srgbClr val="FFFF00"/>
            </a:solidFill>
            <a:miter lim="800000"/>
            <a:headEnd/>
            <a:tailEnd/>
          </a:ln>
        </p:spPr>
      </p:pic>
      <p:pic>
        <p:nvPicPr>
          <p:cNvPr id="30729" name="Picture 5"/>
          <p:cNvPicPr>
            <a:picLocks noChangeAspect="1" noChangeArrowheads="1"/>
          </p:cNvPicPr>
          <p:nvPr/>
        </p:nvPicPr>
        <p:blipFill>
          <a:blip r:embed="rId4"/>
          <a:srcRect/>
          <a:stretch>
            <a:fillRect/>
          </a:stretch>
        </p:blipFill>
        <p:spPr bwMode="auto">
          <a:xfrm>
            <a:off x="6877050" y="1700213"/>
            <a:ext cx="1598613" cy="1600200"/>
          </a:xfrm>
          <a:prstGeom prst="rect">
            <a:avLst/>
          </a:prstGeom>
          <a:noFill/>
          <a:ln w="9525">
            <a:solidFill>
              <a:srgbClr val="FFFF00"/>
            </a:solidFill>
            <a:miter lim="800000"/>
            <a:headEnd/>
            <a:tailEnd/>
          </a:ln>
        </p:spPr>
      </p:pic>
    </p:spTree>
  </p:cSld>
  <p:clrMapOvr>
    <a:masterClrMapping/>
  </p:clrMapOvr>
  <p:transition spd="slow">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476672"/>
            <a:ext cx="8892480" cy="1143000"/>
          </a:xfrm>
        </p:spPr>
        <p:txBody>
          <a:bodyPr>
            <a:noAutofit/>
          </a:bodyPr>
          <a:lstStyle/>
          <a:p>
            <a:pPr algn="ctr" fontAlgn="auto">
              <a:spcAft>
                <a:spcPts val="0"/>
              </a:spcAft>
              <a:defRPr/>
            </a:pPr>
            <a:r>
              <a:rPr lang="ru-RU" sz="4800" dirty="0" smtClean="0">
                <a:solidFill>
                  <a:schemeClr val="accent2">
                    <a:lumMod val="60000"/>
                    <a:lumOff val="40000"/>
                  </a:schemeClr>
                </a:solidFill>
              </a:rPr>
              <a:t>Экологические проблемы использования батареек</a:t>
            </a:r>
            <a:endParaRPr lang="ru-RU" sz="4800" dirty="0">
              <a:solidFill>
                <a:schemeClr val="accent2">
                  <a:lumMod val="60000"/>
                  <a:lumOff val="40000"/>
                </a:schemeClr>
              </a:solidFill>
            </a:endParaRPr>
          </a:p>
        </p:txBody>
      </p:sp>
      <p:sp>
        <p:nvSpPr>
          <p:cNvPr id="5" name="Прямоугольник 4"/>
          <p:cNvSpPr/>
          <p:nvPr/>
        </p:nvSpPr>
        <p:spPr>
          <a:xfrm>
            <a:off x="179388" y="1628775"/>
            <a:ext cx="8856662" cy="1200150"/>
          </a:xfrm>
          <a:prstGeom prst="rect">
            <a:avLst/>
          </a:prstGeom>
        </p:spPr>
        <p:txBody>
          <a:bodyPr>
            <a:spAutoFit/>
          </a:bodyPr>
          <a:lstStyle/>
          <a:p>
            <a:pPr fontAlgn="auto">
              <a:spcBef>
                <a:spcPts val="0"/>
              </a:spcBef>
              <a:spcAft>
                <a:spcPts val="0"/>
              </a:spcAft>
              <a:defRPr/>
            </a:pPr>
            <a:r>
              <a:rPr lang="ru-RU" dirty="0">
                <a:solidFill>
                  <a:schemeClr val="accent2">
                    <a:lumMod val="60000"/>
                    <a:lumOff val="40000"/>
                  </a:schemeClr>
                </a:solidFill>
                <a:latin typeface="+mn-lt"/>
              </a:rPr>
              <a:t>Широкое использование батарей создало множество экологических проблем, таких как загрязнения токсичными металлами. Производство батарей потребляет много ресурсов и часто сопряжено с опасными химическими веществами. Использованные батарейки также способствуют накоплению электронных отходов. </a:t>
            </a:r>
            <a:endParaRPr lang="ru-RU" dirty="0">
              <a:solidFill>
                <a:schemeClr val="accent2">
                  <a:lumMod val="60000"/>
                  <a:lumOff val="40000"/>
                </a:schemeClr>
              </a:solidFill>
              <a:latin typeface="+mn-lt"/>
            </a:endParaRPr>
          </a:p>
        </p:txBody>
      </p:sp>
      <p:pic>
        <p:nvPicPr>
          <p:cNvPr id="31747" name="Picture 2"/>
          <p:cNvPicPr>
            <a:picLocks noChangeAspect="1" noChangeArrowheads="1"/>
          </p:cNvPicPr>
          <p:nvPr/>
        </p:nvPicPr>
        <p:blipFill>
          <a:blip r:embed="rId2"/>
          <a:srcRect/>
          <a:stretch>
            <a:fillRect/>
          </a:stretch>
        </p:blipFill>
        <p:spPr bwMode="auto">
          <a:xfrm>
            <a:off x="1835150" y="3213100"/>
            <a:ext cx="5753100" cy="2705100"/>
          </a:xfrm>
          <a:prstGeom prst="rect">
            <a:avLst/>
          </a:prstGeom>
          <a:noFill/>
          <a:ln w="19050">
            <a:solidFill>
              <a:srgbClr val="FFFF00"/>
            </a:solidFill>
            <a:miter lim="800000"/>
            <a:headEnd/>
            <a:tailEnd/>
          </a:ln>
        </p:spPr>
      </p:pic>
    </p:spTree>
  </p:cSld>
  <p:clrMapOvr>
    <a:masterClrMapping/>
  </p:clrMapOvr>
  <p:transition spd="slow">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p:cNvSpPr/>
          <p:nvPr/>
        </p:nvSpPr>
        <p:spPr>
          <a:xfrm>
            <a:off x="539750" y="620713"/>
            <a:ext cx="4608513" cy="3170237"/>
          </a:xfrm>
          <a:prstGeom prst="rect">
            <a:avLst/>
          </a:prstGeom>
        </p:spPr>
        <p:txBody>
          <a:bodyPr>
            <a:spAutoFit/>
          </a:bodyPr>
          <a:lstStyle/>
          <a:p>
            <a:pPr fontAlgn="auto">
              <a:spcBef>
                <a:spcPts val="0"/>
              </a:spcBef>
              <a:spcAft>
                <a:spcPts val="0"/>
              </a:spcAft>
              <a:defRPr/>
            </a:pPr>
            <a:r>
              <a:rPr lang="ru-RU" sz="2000" dirty="0">
                <a:solidFill>
                  <a:schemeClr val="accent2">
                    <a:lumMod val="60000"/>
                    <a:lumOff val="40000"/>
                  </a:schemeClr>
                </a:solidFill>
                <a:latin typeface="+mn-lt"/>
              </a:rPr>
              <a:t>Батарейки содержат тяжёлые металлы (кадмий, свинец, ртуть, литий и т.п.), которые очень сильно загрязняют окружающую среду. По утверждению сотрудников Государственного Биологического Музея им. К. А. Тимирязева, одна выброшенная пальчиковая батарейка загрязняет около 20 </a:t>
            </a:r>
            <a:r>
              <a:rPr lang="ru-RU" sz="2000" dirty="0" err="1">
                <a:solidFill>
                  <a:schemeClr val="accent2">
                    <a:lumMod val="60000"/>
                    <a:lumOff val="40000"/>
                  </a:schemeClr>
                </a:solidFill>
                <a:latin typeface="+mn-lt"/>
              </a:rPr>
              <a:t>кв.м</a:t>
            </a:r>
            <a:r>
              <a:rPr lang="ru-RU" sz="2000" dirty="0">
                <a:solidFill>
                  <a:schemeClr val="accent2">
                    <a:lumMod val="60000"/>
                    <a:lumOff val="40000"/>
                  </a:schemeClr>
                </a:solidFill>
                <a:latin typeface="+mn-lt"/>
              </a:rPr>
              <a:t>. земли.</a:t>
            </a:r>
          </a:p>
          <a:p>
            <a:pPr fontAlgn="auto">
              <a:spcBef>
                <a:spcPts val="0"/>
              </a:spcBef>
              <a:spcAft>
                <a:spcPts val="0"/>
              </a:spcAft>
              <a:defRPr/>
            </a:pPr>
            <a:endParaRPr lang="ru-RU" sz="2000" dirty="0">
              <a:solidFill>
                <a:schemeClr val="accent2">
                  <a:lumMod val="60000"/>
                  <a:lumOff val="40000"/>
                </a:schemeClr>
              </a:solidFill>
              <a:latin typeface="+mn-lt"/>
            </a:endParaRPr>
          </a:p>
        </p:txBody>
      </p:sp>
      <p:sp>
        <p:nvSpPr>
          <p:cNvPr id="7" name="TextBox 6"/>
          <p:cNvSpPr txBox="1"/>
          <p:nvPr/>
        </p:nvSpPr>
        <p:spPr>
          <a:xfrm>
            <a:off x="539750" y="3789363"/>
            <a:ext cx="4895850" cy="1323975"/>
          </a:xfrm>
          <a:prstGeom prst="rect">
            <a:avLst/>
          </a:prstGeom>
          <a:noFill/>
        </p:spPr>
        <p:txBody>
          <a:bodyPr>
            <a:spAutoFit/>
          </a:bodyPr>
          <a:lstStyle/>
          <a:p>
            <a:pPr fontAlgn="auto">
              <a:spcBef>
                <a:spcPts val="0"/>
              </a:spcBef>
              <a:spcAft>
                <a:spcPts val="0"/>
              </a:spcAft>
              <a:defRPr/>
            </a:pPr>
            <a:r>
              <a:rPr lang="ru-RU" sz="2000" dirty="0">
                <a:solidFill>
                  <a:schemeClr val="accent2">
                    <a:lumMod val="60000"/>
                    <a:lumOff val="40000"/>
                  </a:schemeClr>
                </a:solidFill>
                <a:latin typeface="+mn-lt"/>
              </a:rPr>
              <a:t>Мусор </a:t>
            </a:r>
            <a:r>
              <a:rPr lang="ru-RU" sz="2000" dirty="0">
                <a:solidFill>
                  <a:schemeClr val="accent2">
                    <a:lumMod val="60000"/>
                    <a:lumOff val="40000"/>
                  </a:schemeClr>
                </a:solidFill>
                <a:latin typeface="+mn-lt"/>
              </a:rPr>
              <a:t>у нас, как правило, вывозится на </a:t>
            </a:r>
            <a:r>
              <a:rPr lang="ru-RU" sz="2000" dirty="0">
                <a:solidFill>
                  <a:schemeClr val="accent2">
                    <a:lumMod val="60000"/>
                    <a:lumOff val="40000"/>
                  </a:schemeClr>
                </a:solidFill>
                <a:latin typeface="+mn-lt"/>
              </a:rPr>
              <a:t>свалки, либо </a:t>
            </a:r>
            <a:r>
              <a:rPr lang="ru-RU" sz="2000" dirty="0">
                <a:solidFill>
                  <a:schemeClr val="accent2">
                    <a:lumMod val="60000"/>
                    <a:lumOff val="40000"/>
                  </a:schemeClr>
                </a:solidFill>
                <a:latin typeface="+mn-lt"/>
              </a:rPr>
              <a:t>его сжигают (и тогда все эти тяжёлые металлы и токсичные отходы попадают прямиком в атмосферу).</a:t>
            </a:r>
          </a:p>
        </p:txBody>
      </p:sp>
      <p:pic>
        <p:nvPicPr>
          <p:cNvPr id="32771" name="Picture 2"/>
          <p:cNvPicPr>
            <a:picLocks noChangeAspect="1" noChangeArrowheads="1"/>
          </p:cNvPicPr>
          <p:nvPr/>
        </p:nvPicPr>
        <p:blipFill>
          <a:blip r:embed="rId2"/>
          <a:srcRect/>
          <a:stretch>
            <a:fillRect/>
          </a:stretch>
        </p:blipFill>
        <p:spPr bwMode="auto">
          <a:xfrm>
            <a:off x="5148263" y="908050"/>
            <a:ext cx="3421062" cy="2281238"/>
          </a:xfrm>
          <a:prstGeom prst="rect">
            <a:avLst/>
          </a:prstGeom>
          <a:noFill/>
          <a:ln w="9525">
            <a:solidFill>
              <a:srgbClr val="FFFF00"/>
            </a:solidFill>
            <a:miter lim="800000"/>
            <a:headEnd/>
            <a:tailEnd/>
          </a:ln>
        </p:spPr>
      </p:pic>
      <p:pic>
        <p:nvPicPr>
          <p:cNvPr id="32772" name="Picture 3"/>
          <p:cNvPicPr>
            <a:picLocks noChangeAspect="1" noChangeArrowheads="1"/>
          </p:cNvPicPr>
          <p:nvPr/>
        </p:nvPicPr>
        <p:blipFill>
          <a:blip r:embed="rId3"/>
          <a:srcRect/>
          <a:stretch>
            <a:fillRect/>
          </a:stretch>
        </p:blipFill>
        <p:spPr bwMode="auto">
          <a:xfrm>
            <a:off x="5753100" y="3573463"/>
            <a:ext cx="2303463" cy="2257425"/>
          </a:xfrm>
          <a:prstGeom prst="rect">
            <a:avLst/>
          </a:prstGeom>
          <a:noFill/>
          <a:ln w="9525">
            <a:solidFill>
              <a:srgbClr val="FFFF00"/>
            </a:solidFill>
            <a:miter lim="800000"/>
            <a:headEnd/>
            <a:tailEnd/>
          </a:ln>
        </p:spPr>
      </p:pic>
    </p:spTree>
  </p:cSld>
  <p:clrMapOvr>
    <a:masterClrMapping/>
  </p:clrMapOvr>
  <p:transition spd="slow">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323850" y="333375"/>
            <a:ext cx="4319588" cy="5324475"/>
          </a:xfrm>
          <a:prstGeom prst="rect">
            <a:avLst/>
          </a:prstGeom>
        </p:spPr>
        <p:txBody>
          <a:bodyPr>
            <a:spAutoFit/>
          </a:bodyPr>
          <a:lstStyle/>
          <a:p>
            <a:pPr fontAlgn="auto">
              <a:spcBef>
                <a:spcPts val="0"/>
              </a:spcBef>
              <a:spcAft>
                <a:spcPts val="0"/>
              </a:spcAft>
              <a:defRPr/>
            </a:pPr>
            <a:r>
              <a:rPr lang="ru-RU" sz="2000" dirty="0">
                <a:solidFill>
                  <a:schemeClr val="accent2">
                    <a:lumMod val="60000"/>
                    <a:lumOff val="40000"/>
                  </a:schemeClr>
                </a:solidFill>
                <a:latin typeface="+mn-lt"/>
              </a:rPr>
              <a:t>После выбрасывания металлическое покрытие батарейки разрушается от коррозии, и тяжелые металлы попадают в почву и грунтовые воды, откуда уже недалеко и до рек, озер и прочих водоемов, используемых для питьевого водоснабжения. </a:t>
            </a:r>
            <a:endParaRPr lang="ru-RU" sz="2000" dirty="0">
              <a:solidFill>
                <a:schemeClr val="accent2">
                  <a:lumMod val="60000"/>
                  <a:lumOff val="40000"/>
                </a:schemeClr>
              </a:solidFill>
              <a:latin typeface="+mn-lt"/>
            </a:endParaRPr>
          </a:p>
          <a:p>
            <a:pPr fontAlgn="auto">
              <a:spcBef>
                <a:spcPts val="0"/>
              </a:spcBef>
              <a:spcAft>
                <a:spcPts val="0"/>
              </a:spcAft>
              <a:defRPr/>
            </a:pPr>
            <a:r>
              <a:rPr lang="ru-RU" sz="2000" dirty="0">
                <a:solidFill>
                  <a:schemeClr val="accent2">
                    <a:lumMod val="60000"/>
                    <a:lumOff val="40000"/>
                  </a:schemeClr>
                </a:solidFill>
                <a:latin typeface="+mn-lt"/>
              </a:rPr>
              <a:t>Ртуть </a:t>
            </a:r>
            <a:r>
              <a:rPr lang="ru-RU" sz="2000" dirty="0">
                <a:solidFill>
                  <a:schemeClr val="accent2">
                    <a:lumMod val="60000"/>
                    <a:lumOff val="40000"/>
                  </a:schemeClr>
                </a:solidFill>
                <a:latin typeface="+mn-lt"/>
              </a:rPr>
              <a:t>— один из самых опасных и токсичных металлов, имеет свойство накапливаться в тканях живых организмов и может попасть в организм человека как непосредственно из воды, так и при употреблении в пищу продуктов, приготовленных из отравленных растений или животных.</a:t>
            </a:r>
            <a:br>
              <a:rPr lang="ru-RU" sz="2000" dirty="0">
                <a:solidFill>
                  <a:schemeClr val="accent2">
                    <a:lumMod val="60000"/>
                    <a:lumOff val="40000"/>
                  </a:schemeClr>
                </a:solidFill>
                <a:latin typeface="+mn-lt"/>
              </a:rPr>
            </a:br>
            <a:endParaRPr lang="ru-RU" sz="2000" dirty="0">
              <a:solidFill>
                <a:schemeClr val="accent2">
                  <a:lumMod val="60000"/>
                  <a:lumOff val="40000"/>
                </a:schemeClr>
              </a:solidFill>
              <a:latin typeface="+mn-lt"/>
            </a:endParaRPr>
          </a:p>
        </p:txBody>
      </p:sp>
      <p:pic>
        <p:nvPicPr>
          <p:cNvPr id="33794" name="Picture 2"/>
          <p:cNvPicPr>
            <a:picLocks noChangeAspect="1" noChangeArrowheads="1"/>
          </p:cNvPicPr>
          <p:nvPr/>
        </p:nvPicPr>
        <p:blipFill>
          <a:blip r:embed="rId2"/>
          <a:srcRect/>
          <a:stretch>
            <a:fillRect/>
          </a:stretch>
        </p:blipFill>
        <p:spPr bwMode="auto">
          <a:xfrm>
            <a:off x="5435600" y="549275"/>
            <a:ext cx="2857500" cy="1905000"/>
          </a:xfrm>
          <a:prstGeom prst="rect">
            <a:avLst/>
          </a:prstGeom>
          <a:noFill/>
          <a:ln w="9525">
            <a:solidFill>
              <a:srgbClr val="FFFF00"/>
            </a:solidFill>
            <a:miter lim="800000"/>
            <a:headEnd/>
            <a:tailEnd/>
          </a:ln>
        </p:spPr>
      </p:pic>
      <p:pic>
        <p:nvPicPr>
          <p:cNvPr id="33795" name="Picture 3"/>
          <p:cNvPicPr>
            <a:picLocks noChangeAspect="1" noChangeArrowheads="1"/>
          </p:cNvPicPr>
          <p:nvPr/>
        </p:nvPicPr>
        <p:blipFill>
          <a:blip r:embed="rId3"/>
          <a:srcRect/>
          <a:stretch>
            <a:fillRect/>
          </a:stretch>
        </p:blipFill>
        <p:spPr bwMode="auto">
          <a:xfrm>
            <a:off x="5060950" y="2968625"/>
            <a:ext cx="3557588" cy="2381250"/>
          </a:xfrm>
          <a:prstGeom prst="rect">
            <a:avLst/>
          </a:prstGeom>
          <a:noFill/>
          <a:ln w="9525">
            <a:solidFill>
              <a:srgbClr val="FFFF00"/>
            </a:solidFill>
            <a:miter lim="800000"/>
            <a:headEnd/>
            <a:tailEnd/>
          </a:ln>
        </p:spPr>
      </p:pic>
      <p:sp>
        <p:nvSpPr>
          <p:cNvPr id="6" name="Прямоугольник 5"/>
          <p:cNvSpPr/>
          <p:nvPr/>
        </p:nvSpPr>
        <p:spPr>
          <a:xfrm>
            <a:off x="323850" y="5516563"/>
            <a:ext cx="8007350" cy="954087"/>
          </a:xfrm>
          <a:prstGeom prst="rect">
            <a:avLst/>
          </a:prstGeom>
        </p:spPr>
        <p:txBody>
          <a:bodyPr>
            <a:spAutoFit/>
          </a:bodyPr>
          <a:lstStyle/>
          <a:p>
            <a:pPr fontAlgn="auto">
              <a:spcBef>
                <a:spcPts val="0"/>
              </a:spcBef>
              <a:spcAft>
                <a:spcPts val="0"/>
              </a:spcAft>
              <a:defRPr/>
            </a:pPr>
            <a:r>
              <a:rPr lang="ru-RU" sz="2800" dirty="0">
                <a:solidFill>
                  <a:schemeClr val="accent2">
                    <a:lumMod val="60000"/>
                    <a:lumOff val="40000"/>
                  </a:schemeClr>
                </a:solidFill>
                <a:latin typeface="+mn-lt"/>
              </a:rPr>
              <a:t>По правилам, </a:t>
            </a:r>
            <a:r>
              <a:rPr lang="ru-RU" sz="2800" dirty="0">
                <a:solidFill>
                  <a:schemeClr val="accent2">
                    <a:lumMod val="60000"/>
                    <a:lumOff val="40000"/>
                  </a:schemeClr>
                </a:solidFill>
                <a:latin typeface="+mn-lt"/>
              </a:rPr>
              <a:t>батарейки </a:t>
            </a:r>
            <a:r>
              <a:rPr lang="ru-RU" sz="2800" dirty="0">
                <a:solidFill>
                  <a:schemeClr val="accent2">
                    <a:lumMod val="60000"/>
                    <a:lumOff val="40000"/>
                  </a:schemeClr>
                </a:solidFill>
                <a:latin typeface="+mn-lt"/>
              </a:rPr>
              <a:t>необходимо утилизировать на специальных предприятиях. </a:t>
            </a:r>
          </a:p>
        </p:txBody>
      </p:sp>
    </p:spTree>
  </p:cSld>
  <p:clrMapOvr>
    <a:masterClrMapping/>
  </p:clrMapOvr>
  <p:transition spd="slow">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1" name="Picture 2"/>
          <p:cNvPicPr>
            <a:picLocks noGrp="1" noChangeAspect="1" noChangeArrowheads="1"/>
          </p:cNvPicPr>
          <p:nvPr>
            <p:ph idx="1"/>
          </p:nvPr>
        </p:nvPicPr>
        <p:blipFill>
          <a:blip r:embed="rId2"/>
          <a:srcRect/>
          <a:stretch>
            <a:fillRect/>
          </a:stretch>
        </p:blipFill>
        <p:spPr>
          <a:xfrm>
            <a:off x="4787900" y="3933825"/>
            <a:ext cx="3914775" cy="2212975"/>
          </a:xfrm>
          <a:ln>
            <a:solidFill>
              <a:srgbClr val="FFFF00"/>
            </a:solidFill>
          </a:ln>
        </p:spPr>
      </p:pic>
      <p:sp>
        <p:nvSpPr>
          <p:cNvPr id="4" name="Прямоугольник 3"/>
          <p:cNvSpPr/>
          <p:nvPr/>
        </p:nvSpPr>
        <p:spPr>
          <a:xfrm>
            <a:off x="539552" y="512669"/>
            <a:ext cx="5310336" cy="1015663"/>
          </a:xfrm>
          <a:prstGeom prst="rect">
            <a:avLst/>
          </a:prstGeom>
        </p:spPr>
        <p:txBody>
          <a:bodyPr>
            <a:spAutoFit/>
          </a:bodyPr>
          <a:lstStyle/>
          <a:p>
            <a:pPr fontAlgn="auto">
              <a:spcBef>
                <a:spcPts val="0"/>
              </a:spcBef>
              <a:spcAft>
                <a:spcPts val="0"/>
              </a:spcAft>
              <a:defRPr/>
            </a:pPr>
            <a:r>
              <a:rPr lang="vi-VN" sz="6000" kern="0" cap="all" dirty="0">
                <a:solidFill>
                  <a:schemeClr val="accent2">
                    <a:lumMod val="60000"/>
                    <a:lumOff val="40000"/>
                  </a:schemeClr>
                </a:solidFill>
                <a:effectLst>
                  <a:reflection blurRad="12700" stA="48000" endA="300" endPos="55000" dir="5400000" sy="-90000" algn="bl" rotWithShape="0"/>
                </a:effectLst>
                <a:latin typeface="Arial"/>
                <a:ea typeface="+mj-ea"/>
                <a:cs typeface="+mj-cs"/>
              </a:rPr>
              <a:t>Батаре́йка</a:t>
            </a:r>
            <a:r>
              <a:rPr lang="ru-RU" sz="6000" kern="0" cap="all" dirty="0">
                <a:solidFill>
                  <a:schemeClr val="accent2">
                    <a:lumMod val="60000"/>
                    <a:lumOff val="40000"/>
                  </a:schemeClr>
                </a:solidFill>
                <a:effectLst>
                  <a:reflection blurRad="12700" stA="48000" endA="300" endPos="55000" dir="5400000" sy="-90000" algn="bl" rotWithShape="0"/>
                </a:effectLst>
                <a:latin typeface="Arial"/>
                <a:ea typeface="+mj-ea"/>
                <a:cs typeface="+mj-cs"/>
              </a:rPr>
              <a:t> -</a:t>
            </a:r>
            <a:endParaRPr lang="ru-RU" kern="0" dirty="0">
              <a:solidFill>
                <a:schemeClr val="accent2">
                  <a:lumMod val="60000"/>
                  <a:lumOff val="40000"/>
                </a:schemeClr>
              </a:solidFill>
              <a:latin typeface="+mn-lt"/>
            </a:endParaRPr>
          </a:p>
        </p:txBody>
      </p:sp>
      <p:sp>
        <p:nvSpPr>
          <p:cNvPr id="5" name="Прямоугольник 4"/>
          <p:cNvSpPr/>
          <p:nvPr/>
        </p:nvSpPr>
        <p:spPr>
          <a:xfrm>
            <a:off x="301625" y="1628775"/>
            <a:ext cx="8524875" cy="1200150"/>
          </a:xfrm>
          <a:prstGeom prst="rect">
            <a:avLst/>
          </a:prstGeom>
        </p:spPr>
        <p:txBody>
          <a:bodyPr>
            <a:spAutoFit/>
          </a:bodyPr>
          <a:lstStyle/>
          <a:p>
            <a:pPr fontAlgn="auto">
              <a:spcBef>
                <a:spcPts val="0"/>
              </a:spcBef>
              <a:spcAft>
                <a:spcPts val="0"/>
              </a:spcAft>
              <a:defRPr/>
            </a:pPr>
            <a:r>
              <a:rPr lang="ru-RU" dirty="0">
                <a:solidFill>
                  <a:schemeClr val="accent2">
                    <a:lumMod val="60000"/>
                    <a:lumOff val="40000"/>
                  </a:schemeClr>
                </a:solidFill>
                <a:latin typeface="+mn-lt"/>
              </a:rPr>
              <a:t>обиходное название источника электричества для автономного питания разнообразных устройств. Может представлять собой одиночный гальванический элемент, аккумулятор или их соединение в батарею для увеличения напряжения или ёмкости.</a:t>
            </a:r>
          </a:p>
        </p:txBody>
      </p:sp>
      <p:sp>
        <p:nvSpPr>
          <p:cNvPr id="6" name="Прямоугольник 5"/>
          <p:cNvSpPr/>
          <p:nvPr/>
        </p:nvSpPr>
        <p:spPr>
          <a:xfrm>
            <a:off x="360363" y="2997200"/>
            <a:ext cx="4321175" cy="3692525"/>
          </a:xfrm>
          <a:prstGeom prst="rect">
            <a:avLst/>
          </a:prstGeom>
        </p:spPr>
        <p:txBody>
          <a:bodyPr>
            <a:spAutoFit/>
          </a:bodyPr>
          <a:lstStyle/>
          <a:p>
            <a:pPr fontAlgn="auto">
              <a:spcBef>
                <a:spcPts val="0"/>
              </a:spcBef>
              <a:spcAft>
                <a:spcPts val="0"/>
              </a:spcAft>
              <a:defRPr/>
            </a:pPr>
            <a:r>
              <a:rPr lang="ru-RU" dirty="0">
                <a:solidFill>
                  <a:schemeClr val="accent2">
                    <a:lumMod val="20000"/>
                    <a:lumOff val="80000"/>
                  </a:schemeClr>
                </a:solidFill>
                <a:latin typeface="+mn-lt"/>
              </a:rPr>
              <a:t>Взгляните вокруг. Практически все малогабаритные электрические устройства, которые окружают нас в повседневной жизни, имеют в своей схеме портативный элемент питания – попросту говоря батарейку. Будь-то мобильный телефон, пульт от телевизора, настенные или настольные часы, калькулятор и др. Все эти приборы неработоспособны без батарейки либо аккумулятора. Так давайте заглянем в историю открытия этого маленького чудо </a:t>
            </a:r>
            <a:r>
              <a:rPr lang="ru-RU" dirty="0">
                <a:solidFill>
                  <a:schemeClr val="accent2">
                    <a:lumMod val="20000"/>
                    <a:lumOff val="80000"/>
                  </a:schemeClr>
                </a:solidFill>
                <a:latin typeface="+mn-lt"/>
              </a:rPr>
              <a:t>приспособления.</a:t>
            </a:r>
            <a:endParaRPr lang="ru-RU" dirty="0">
              <a:solidFill>
                <a:schemeClr val="accent2">
                  <a:lumMod val="20000"/>
                  <a:lumOff val="80000"/>
                </a:schemeClr>
              </a:solidFill>
              <a:latin typeface="+mn-lt"/>
            </a:endParaRPr>
          </a:p>
        </p:txBody>
      </p:sp>
    </p:spTree>
  </p:cSld>
  <p:clrMapOvr>
    <a:masterClrMapping/>
  </p:clrMapOvr>
  <p:transition spd="slow">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250825" y="404813"/>
            <a:ext cx="7921625" cy="2030412"/>
          </a:xfrm>
          <a:prstGeom prst="rect">
            <a:avLst/>
          </a:prstGeom>
        </p:spPr>
        <p:txBody>
          <a:bodyPr>
            <a:spAutoFit/>
          </a:bodyPr>
          <a:lstStyle/>
          <a:p>
            <a:pPr fontAlgn="auto">
              <a:spcBef>
                <a:spcPts val="0"/>
              </a:spcBef>
              <a:spcAft>
                <a:spcPts val="0"/>
              </a:spcAft>
              <a:defRPr/>
            </a:pPr>
            <a:r>
              <a:rPr lang="ru-RU" dirty="0">
                <a:solidFill>
                  <a:schemeClr val="accent2">
                    <a:lumMod val="60000"/>
                    <a:lumOff val="40000"/>
                  </a:schemeClr>
                </a:solidFill>
                <a:latin typeface="+mn-lt"/>
              </a:rPr>
              <a:t>Есть предприятия, предоставляющие услуги по переработке батарей, доступных для восстановления некоторых материалов из использованных батарей. Переработка или надлежащая утилизация предотвращают попадание опасных элементов (таких как свинец, ртуть, кадмий) из некоторых типов батарей в окружающую среду. В Соединенных Штатах американцы покупают почти три миллиарда батарей ежегодно, и около 179000 тонн этих батарей в конечном итоге попадают на свалки по всей стране.</a:t>
            </a:r>
            <a:endParaRPr lang="ru-RU" dirty="0">
              <a:solidFill>
                <a:schemeClr val="accent2">
                  <a:lumMod val="60000"/>
                  <a:lumOff val="40000"/>
                </a:schemeClr>
              </a:solidFill>
              <a:latin typeface="+mn-lt"/>
            </a:endParaRPr>
          </a:p>
        </p:txBody>
      </p:sp>
      <p:pic>
        <p:nvPicPr>
          <p:cNvPr id="34818" name="Picture 2"/>
          <p:cNvPicPr>
            <a:picLocks noChangeAspect="1" noChangeArrowheads="1"/>
          </p:cNvPicPr>
          <p:nvPr/>
        </p:nvPicPr>
        <p:blipFill>
          <a:blip r:embed="rId2"/>
          <a:srcRect/>
          <a:stretch>
            <a:fillRect/>
          </a:stretch>
        </p:blipFill>
        <p:spPr bwMode="auto">
          <a:xfrm>
            <a:off x="4500563" y="2559050"/>
            <a:ext cx="4341812" cy="2895600"/>
          </a:xfrm>
          <a:prstGeom prst="rect">
            <a:avLst/>
          </a:prstGeom>
          <a:noFill/>
          <a:ln w="19050">
            <a:solidFill>
              <a:srgbClr val="FFFF00"/>
            </a:solidFill>
            <a:miter lim="800000"/>
            <a:headEnd/>
            <a:tailEnd/>
          </a:ln>
        </p:spPr>
      </p:pic>
      <p:sp>
        <p:nvSpPr>
          <p:cNvPr id="6" name="TextBox 5"/>
          <p:cNvSpPr txBox="1"/>
          <p:nvPr/>
        </p:nvSpPr>
        <p:spPr>
          <a:xfrm>
            <a:off x="282575" y="2708275"/>
            <a:ext cx="4073525" cy="3140075"/>
          </a:xfrm>
          <a:prstGeom prst="rect">
            <a:avLst/>
          </a:prstGeom>
          <a:noFill/>
        </p:spPr>
        <p:txBody>
          <a:bodyPr>
            <a:spAutoFit/>
          </a:bodyPr>
          <a:lstStyle/>
          <a:p>
            <a:pPr fontAlgn="auto">
              <a:spcBef>
                <a:spcPts val="0"/>
              </a:spcBef>
              <a:spcAft>
                <a:spcPts val="0"/>
              </a:spcAft>
              <a:defRPr/>
            </a:pPr>
            <a:r>
              <a:rPr lang="ru-RU" dirty="0">
                <a:solidFill>
                  <a:schemeClr val="accent2">
                    <a:lumMod val="60000"/>
                    <a:lumOff val="40000"/>
                  </a:schemeClr>
                </a:solidFill>
                <a:latin typeface="+mn-lt"/>
              </a:rPr>
              <a:t>К сожалению, в нашем городе нет пунктов приёма использованных батареек. Для того, что бы сдать их, нужно ехать во Владимир. Согласитесь, не каждый поедет, тратя своё время и деньги, ради того, чтобы отдать пару использованных батареек. Из-за этого они просто-напросто выбрасываются в мусорные баки, а позже оказывают в земле, нанося серьёзный вред природе.</a:t>
            </a:r>
            <a:endParaRPr lang="ru-RU" dirty="0">
              <a:solidFill>
                <a:schemeClr val="accent2">
                  <a:lumMod val="60000"/>
                  <a:lumOff val="40000"/>
                </a:schemeClr>
              </a:solidFill>
              <a:latin typeface="+mn-lt"/>
            </a:endParaRPr>
          </a:p>
        </p:txBody>
      </p:sp>
    </p:spTree>
  </p:cSld>
  <p:clrMapOvr>
    <a:masterClrMapping/>
  </p:clrMapOvr>
  <p:transition spd="slow">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Заголовок 1"/>
          <p:cNvPicPr>
            <a:picLocks noGrp="1" noChangeArrowheads="1"/>
          </p:cNvPicPr>
          <p:nvPr>
            <p:ph type="title"/>
          </p:nvPr>
        </p:nvPicPr>
        <p:blipFill>
          <a:blip r:embed="rId2"/>
          <a:srcRect/>
          <a:stretch>
            <a:fillRect/>
          </a:stretch>
        </p:blipFill>
        <p:spPr bwMode="auto">
          <a:xfrm>
            <a:off x="390525" y="-554038"/>
            <a:ext cx="8240713" cy="2254251"/>
          </a:xfrm>
        </p:spPr>
      </p:pic>
      <p:sp>
        <p:nvSpPr>
          <p:cNvPr id="5" name="Прямоугольник 4"/>
          <p:cNvSpPr/>
          <p:nvPr/>
        </p:nvSpPr>
        <p:spPr>
          <a:xfrm>
            <a:off x="395288" y="1812925"/>
            <a:ext cx="4392612" cy="3786188"/>
          </a:xfrm>
          <a:prstGeom prst="rect">
            <a:avLst/>
          </a:prstGeom>
        </p:spPr>
        <p:txBody>
          <a:bodyPr>
            <a:spAutoFit/>
          </a:bodyPr>
          <a:lstStyle/>
          <a:p>
            <a:pPr fontAlgn="auto">
              <a:spcBef>
                <a:spcPts val="0"/>
              </a:spcBef>
              <a:spcAft>
                <a:spcPts val="0"/>
              </a:spcAft>
              <a:defRPr/>
            </a:pPr>
            <a:r>
              <a:rPr lang="ru-RU" sz="2400" dirty="0">
                <a:solidFill>
                  <a:schemeClr val="accent2">
                    <a:lumMod val="60000"/>
                    <a:lumOff val="40000"/>
                  </a:schemeClr>
                </a:solidFill>
                <a:latin typeface="+mn-lt"/>
              </a:rPr>
              <a:t>В современном мире невозможно обойтись без электрических приборов, а значит и без батареек, поддерживающих их работу. Но для того, чтобы не погубить нашу планету, нужно сдавать использованные батарейки в специальные пункты утилизации.</a:t>
            </a:r>
            <a:endParaRPr lang="ru-RU" sz="2400" dirty="0">
              <a:solidFill>
                <a:schemeClr val="accent2">
                  <a:lumMod val="60000"/>
                  <a:lumOff val="40000"/>
                </a:schemeClr>
              </a:solidFill>
              <a:latin typeface="+mn-lt"/>
            </a:endParaRPr>
          </a:p>
        </p:txBody>
      </p:sp>
      <p:pic>
        <p:nvPicPr>
          <p:cNvPr id="35843" name="Picture 2"/>
          <p:cNvPicPr>
            <a:picLocks noChangeAspect="1" noChangeArrowheads="1"/>
          </p:cNvPicPr>
          <p:nvPr/>
        </p:nvPicPr>
        <p:blipFill>
          <a:blip r:embed="rId3"/>
          <a:srcRect/>
          <a:stretch>
            <a:fillRect/>
          </a:stretch>
        </p:blipFill>
        <p:spPr bwMode="auto">
          <a:xfrm>
            <a:off x="5851525" y="1628775"/>
            <a:ext cx="2709863" cy="2428875"/>
          </a:xfrm>
          <a:prstGeom prst="rect">
            <a:avLst/>
          </a:prstGeom>
          <a:noFill/>
          <a:ln w="9525">
            <a:solidFill>
              <a:srgbClr val="FFFF00"/>
            </a:solidFill>
            <a:miter lim="800000"/>
            <a:headEnd/>
            <a:tailEnd/>
          </a:ln>
        </p:spPr>
      </p:pic>
      <p:pic>
        <p:nvPicPr>
          <p:cNvPr id="35844" name="Picture 3"/>
          <p:cNvPicPr>
            <a:picLocks noChangeAspect="1" noChangeArrowheads="1"/>
          </p:cNvPicPr>
          <p:nvPr/>
        </p:nvPicPr>
        <p:blipFill>
          <a:blip r:embed="rId4"/>
          <a:srcRect/>
          <a:stretch>
            <a:fillRect/>
          </a:stretch>
        </p:blipFill>
        <p:spPr bwMode="auto">
          <a:xfrm>
            <a:off x="3851275" y="3500438"/>
            <a:ext cx="4321175" cy="3243262"/>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61950" y="333375"/>
            <a:ext cx="8782050" cy="1754188"/>
          </a:xfrm>
          <a:prstGeom prst="rect">
            <a:avLst/>
          </a:prstGeom>
          <a:noFill/>
        </p:spPr>
        <p:txBody>
          <a:bodyPr>
            <a:spAutoFit/>
          </a:bodyPr>
          <a:lstStyle/>
          <a:p>
            <a:pPr algn="ctr" fontAlgn="auto">
              <a:spcBef>
                <a:spcPts val="0"/>
              </a:spcBef>
              <a:spcAft>
                <a:spcPts val="0"/>
              </a:spcAft>
              <a:defRPr/>
            </a:pPr>
            <a:r>
              <a:rPr lang="ru-RU" sz="5400" dirty="0">
                <a:solidFill>
                  <a:schemeClr val="accent2">
                    <a:lumMod val="60000"/>
                    <a:lumOff val="40000"/>
                  </a:schemeClr>
                </a:solidFill>
                <a:latin typeface="+mn-lt"/>
              </a:rPr>
              <a:t>Большое спасибо </a:t>
            </a:r>
          </a:p>
          <a:p>
            <a:pPr algn="ctr" fontAlgn="auto">
              <a:spcBef>
                <a:spcPts val="0"/>
              </a:spcBef>
              <a:spcAft>
                <a:spcPts val="0"/>
              </a:spcAft>
              <a:defRPr/>
            </a:pPr>
            <a:r>
              <a:rPr lang="ru-RU" sz="5400" dirty="0">
                <a:solidFill>
                  <a:schemeClr val="accent2">
                    <a:lumMod val="60000"/>
                    <a:lumOff val="40000"/>
                  </a:schemeClr>
                </a:solidFill>
                <a:latin typeface="+mn-lt"/>
              </a:rPr>
              <a:t>за внимание!</a:t>
            </a:r>
            <a:endParaRPr lang="ru-RU" sz="5400" dirty="0">
              <a:solidFill>
                <a:schemeClr val="accent2">
                  <a:lumMod val="60000"/>
                  <a:lumOff val="40000"/>
                </a:schemeClr>
              </a:solidFill>
              <a:latin typeface="+mn-lt"/>
            </a:endParaRPr>
          </a:p>
        </p:txBody>
      </p:sp>
      <p:sp>
        <p:nvSpPr>
          <p:cNvPr id="6" name="TextBox 5"/>
          <p:cNvSpPr txBox="1"/>
          <p:nvPr/>
        </p:nvSpPr>
        <p:spPr>
          <a:xfrm>
            <a:off x="468313" y="2122488"/>
            <a:ext cx="4703762" cy="3046412"/>
          </a:xfrm>
          <a:prstGeom prst="rect">
            <a:avLst/>
          </a:prstGeom>
          <a:noFill/>
        </p:spPr>
        <p:txBody>
          <a:bodyPr>
            <a:spAutoFit/>
          </a:bodyPr>
          <a:lstStyle/>
          <a:p>
            <a:pPr fontAlgn="auto">
              <a:spcBef>
                <a:spcPts val="0"/>
              </a:spcBef>
              <a:spcAft>
                <a:spcPts val="0"/>
              </a:spcAft>
              <a:defRPr/>
            </a:pPr>
            <a:r>
              <a:rPr lang="ru-RU" sz="2400" dirty="0">
                <a:solidFill>
                  <a:schemeClr val="accent2">
                    <a:lumMod val="20000"/>
                    <a:lumOff val="80000"/>
                  </a:schemeClr>
                </a:solidFill>
                <a:latin typeface="+mn-lt"/>
              </a:rPr>
              <a:t>Надеемся, наш проект  убедил Вас в необходимости утилизации использованных  батареек!</a:t>
            </a:r>
          </a:p>
          <a:p>
            <a:pPr fontAlgn="auto">
              <a:spcBef>
                <a:spcPts val="0"/>
              </a:spcBef>
              <a:spcAft>
                <a:spcPts val="0"/>
              </a:spcAft>
              <a:defRPr/>
            </a:pPr>
            <a:endParaRPr lang="ru-RU" sz="2400" dirty="0">
              <a:solidFill>
                <a:schemeClr val="accent2">
                  <a:lumMod val="20000"/>
                  <a:lumOff val="80000"/>
                </a:schemeClr>
              </a:solidFill>
              <a:latin typeface="+mn-lt"/>
            </a:endParaRPr>
          </a:p>
          <a:p>
            <a:pPr fontAlgn="auto">
              <a:spcBef>
                <a:spcPts val="0"/>
              </a:spcBef>
              <a:spcAft>
                <a:spcPts val="0"/>
              </a:spcAft>
              <a:defRPr/>
            </a:pPr>
            <a:r>
              <a:rPr lang="ru-RU" sz="2400" dirty="0">
                <a:solidFill>
                  <a:schemeClr val="accent2">
                    <a:lumMod val="20000"/>
                    <a:lumOff val="80000"/>
                  </a:schemeClr>
                </a:solidFill>
                <a:latin typeface="+mn-lt"/>
              </a:rPr>
              <a:t>А теперь предлагаем Вам посмотреть интересный и познавательный </a:t>
            </a:r>
            <a:r>
              <a:rPr lang="ru-RU" sz="2400" dirty="0">
                <a:solidFill>
                  <a:schemeClr val="accent2">
                    <a:lumMod val="20000"/>
                    <a:lumOff val="80000"/>
                  </a:schemeClr>
                </a:solidFill>
                <a:latin typeface="+mn-lt"/>
                <a:hlinkClick r:id="rId2" action="ppaction://hlinkfile"/>
              </a:rPr>
              <a:t>мультфильм</a:t>
            </a:r>
            <a:r>
              <a:rPr lang="ru-RU" sz="2400" dirty="0">
                <a:solidFill>
                  <a:schemeClr val="accent2">
                    <a:lumMod val="20000"/>
                    <a:lumOff val="80000"/>
                  </a:schemeClr>
                </a:solidFill>
                <a:latin typeface="+mn-lt"/>
              </a:rPr>
              <a:t> про </a:t>
            </a:r>
            <a:r>
              <a:rPr lang="ru-RU" sz="2400" dirty="0" err="1">
                <a:solidFill>
                  <a:schemeClr val="accent2">
                    <a:lumMod val="20000"/>
                    <a:lumOff val="80000"/>
                  </a:schemeClr>
                </a:solidFill>
                <a:latin typeface="+mn-lt"/>
              </a:rPr>
              <a:t>фиксиков</a:t>
            </a:r>
            <a:r>
              <a:rPr lang="ru-RU" sz="2400" dirty="0">
                <a:solidFill>
                  <a:schemeClr val="accent2">
                    <a:lumMod val="20000"/>
                    <a:lumOff val="80000"/>
                  </a:schemeClr>
                </a:solidFill>
                <a:latin typeface="+mn-lt"/>
              </a:rPr>
              <a:t> и батарейки.</a:t>
            </a:r>
            <a:endParaRPr lang="ru-RU" sz="2400" dirty="0">
              <a:solidFill>
                <a:schemeClr val="accent2">
                  <a:lumMod val="20000"/>
                  <a:lumOff val="80000"/>
                </a:schemeClr>
              </a:solidFill>
              <a:latin typeface="+mn-lt"/>
            </a:endParaRPr>
          </a:p>
        </p:txBody>
      </p:sp>
      <p:pic>
        <p:nvPicPr>
          <p:cNvPr id="36867" name="Picture 2"/>
          <p:cNvPicPr>
            <a:picLocks noChangeAspect="1" noChangeArrowheads="1"/>
          </p:cNvPicPr>
          <p:nvPr/>
        </p:nvPicPr>
        <p:blipFill>
          <a:blip r:embed="rId3"/>
          <a:srcRect/>
          <a:stretch>
            <a:fillRect/>
          </a:stretch>
        </p:blipFill>
        <p:spPr bwMode="auto">
          <a:xfrm>
            <a:off x="5580063" y="2122488"/>
            <a:ext cx="2857500" cy="3754437"/>
          </a:xfrm>
          <a:prstGeom prst="rect">
            <a:avLst/>
          </a:prstGeom>
          <a:noFill/>
          <a:ln w="9525">
            <a:solidFill>
              <a:srgbClr val="FFFF00"/>
            </a:solidFill>
            <a:miter lim="800000"/>
            <a:headEnd/>
            <a:tailEnd/>
          </a:ln>
        </p:spPr>
      </p:pic>
      <p:sp>
        <p:nvSpPr>
          <p:cNvPr id="2" name="TextBox 1"/>
          <p:cNvSpPr txBox="1"/>
          <p:nvPr/>
        </p:nvSpPr>
        <p:spPr>
          <a:xfrm>
            <a:off x="209550" y="5842000"/>
            <a:ext cx="5221288" cy="646113"/>
          </a:xfrm>
          <a:prstGeom prst="rect">
            <a:avLst/>
          </a:prstGeom>
          <a:noFill/>
        </p:spPr>
        <p:txBody>
          <a:bodyPr wrap="none">
            <a:spAutoFit/>
          </a:bodyPr>
          <a:lstStyle/>
          <a:p>
            <a:pPr fontAlgn="auto">
              <a:spcBef>
                <a:spcPts val="0"/>
              </a:spcBef>
              <a:spcAft>
                <a:spcPts val="0"/>
              </a:spcAft>
              <a:defRPr/>
            </a:pPr>
            <a:r>
              <a:rPr lang="ru-RU" dirty="0">
                <a:solidFill>
                  <a:schemeClr val="accent2">
                    <a:lumMod val="60000"/>
                    <a:lumOff val="40000"/>
                  </a:schemeClr>
                </a:solidFill>
                <a:latin typeface="+mn-lt"/>
              </a:rPr>
              <a:t>Подготовили: Пахомова А., Сидорова А., Горовая В.</a:t>
            </a:r>
          </a:p>
          <a:p>
            <a:pPr fontAlgn="auto">
              <a:spcBef>
                <a:spcPts val="0"/>
              </a:spcBef>
              <a:spcAft>
                <a:spcPts val="0"/>
              </a:spcAft>
              <a:defRPr/>
            </a:pPr>
            <a:r>
              <a:rPr lang="ru-RU" dirty="0">
                <a:solidFill>
                  <a:schemeClr val="accent2">
                    <a:lumMod val="60000"/>
                    <a:lumOff val="40000"/>
                  </a:schemeClr>
                </a:solidFill>
                <a:latin typeface="+mn-lt"/>
              </a:rPr>
              <a:t>Руководитель: Заботин В. А.</a:t>
            </a:r>
            <a:endParaRPr lang="ru-RU" dirty="0">
              <a:solidFill>
                <a:schemeClr val="accent2">
                  <a:lumMod val="60000"/>
                  <a:lumOff val="40000"/>
                </a:schemeClr>
              </a:solidFill>
              <a:latin typeface="+mn-lt"/>
            </a:endParaRPr>
          </a:p>
        </p:txBody>
      </p:sp>
    </p:spTree>
  </p:cSld>
  <p:clrMapOvr>
    <a:masterClrMapping/>
  </p:clrMapOvr>
  <p:transition spd="slow">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04664"/>
            <a:ext cx="8229600" cy="1012974"/>
          </a:xfrm>
        </p:spPr>
        <p:txBody>
          <a:bodyPr>
            <a:noAutofit/>
          </a:bodyPr>
          <a:lstStyle/>
          <a:p>
            <a:pPr algn="ctr" fontAlgn="auto">
              <a:spcAft>
                <a:spcPts val="0"/>
              </a:spcAft>
              <a:defRPr/>
            </a:pPr>
            <a:r>
              <a:rPr lang="ru-RU" sz="7200" dirty="0" smtClean="0">
                <a:solidFill>
                  <a:schemeClr val="accent2">
                    <a:lumMod val="60000"/>
                    <a:lumOff val="40000"/>
                  </a:schemeClr>
                </a:solidFill>
              </a:rPr>
              <a:t>История создания</a:t>
            </a:r>
            <a:endParaRPr lang="ru-RU" sz="7200" dirty="0">
              <a:solidFill>
                <a:schemeClr val="accent2">
                  <a:lumMod val="60000"/>
                  <a:lumOff val="40000"/>
                </a:schemeClr>
              </a:solidFill>
            </a:endParaRPr>
          </a:p>
        </p:txBody>
      </p:sp>
      <p:sp>
        <p:nvSpPr>
          <p:cNvPr id="3" name="Объект 2"/>
          <p:cNvSpPr>
            <a:spLocks noGrp="1"/>
          </p:cNvSpPr>
          <p:nvPr>
            <p:ph idx="1"/>
          </p:nvPr>
        </p:nvSpPr>
        <p:spPr/>
        <p:txBody>
          <a:bodyPr rtlCol="0">
            <a:normAutofit/>
          </a:bodyPr>
          <a:lstStyle/>
          <a:p>
            <a:pPr marL="274320" indent="-274320" fontAlgn="auto">
              <a:spcAft>
                <a:spcPts val="0"/>
              </a:spcAft>
              <a:buClr>
                <a:schemeClr val="accent1">
                  <a:lumMod val="60000"/>
                  <a:lumOff val="40000"/>
                </a:schemeClr>
              </a:buClr>
              <a:buFont typeface="Arial" pitchFamily="34" charset="0"/>
              <a:buChar char="•"/>
              <a:defRPr/>
            </a:pPr>
            <a:r>
              <a:rPr lang="ru-RU" dirty="0">
                <a:solidFill>
                  <a:schemeClr val="accent2">
                    <a:lumMod val="20000"/>
                    <a:lumOff val="80000"/>
                  </a:schemeClr>
                </a:solidFill>
              </a:rPr>
              <a:t>Большинство историков считают, что разработка батареек началась в конце XVIII века. </a:t>
            </a:r>
            <a:r>
              <a:rPr lang="ru-RU" dirty="0" smtClean="0">
                <a:solidFill>
                  <a:schemeClr val="accent2">
                    <a:lumMod val="20000"/>
                    <a:lumOff val="80000"/>
                  </a:schemeClr>
                </a:solidFill>
              </a:rPr>
              <a:t>Тем </a:t>
            </a:r>
            <a:r>
              <a:rPr lang="ru-RU" dirty="0">
                <a:solidFill>
                  <a:schemeClr val="accent2">
                    <a:lumMod val="20000"/>
                    <a:lumOff val="80000"/>
                  </a:schemeClr>
                </a:solidFill>
              </a:rPr>
              <a:t>не менее, сделан ряд археологических находок, на основании которых можно заключить, что этот процесс начался на 2000 лет раньше. В 1938 году Вильгельм </a:t>
            </a:r>
            <a:r>
              <a:rPr lang="ru-RU" dirty="0" err="1">
                <a:solidFill>
                  <a:schemeClr val="accent2">
                    <a:lumMod val="20000"/>
                    <a:lumOff val="80000"/>
                  </a:schemeClr>
                </a:solidFill>
              </a:rPr>
              <a:t>Кёниг</a:t>
            </a:r>
            <a:r>
              <a:rPr lang="ru-RU" dirty="0">
                <a:solidFill>
                  <a:schemeClr val="accent2">
                    <a:lumMod val="20000"/>
                    <a:lumOff val="80000"/>
                  </a:schemeClr>
                </a:solidFill>
              </a:rPr>
              <a:t> обнаружил в ходе раскопок на территории Ирака 13-сантиметровый глиняный кувшин. В нем оказался медный цилиндр, в который был вставлен </a:t>
            </a:r>
            <a:r>
              <a:rPr lang="ru-RU" dirty="0" smtClean="0">
                <a:solidFill>
                  <a:schemeClr val="accent2">
                    <a:lumMod val="20000"/>
                    <a:lumOff val="80000"/>
                  </a:schemeClr>
                </a:solidFill>
              </a:rPr>
              <a:t>железный </a:t>
            </a:r>
            <a:r>
              <a:rPr lang="ru-RU" dirty="0">
                <a:solidFill>
                  <a:schemeClr val="accent2">
                    <a:lumMod val="20000"/>
                    <a:lumOff val="80000"/>
                  </a:schemeClr>
                </a:solidFill>
              </a:rPr>
              <a:t>пруток. </a:t>
            </a:r>
            <a:r>
              <a:rPr lang="ru-RU" dirty="0" err="1">
                <a:solidFill>
                  <a:schemeClr val="accent2">
                    <a:lumMod val="20000"/>
                    <a:lumOff val="80000"/>
                  </a:schemeClr>
                </a:solidFill>
              </a:rPr>
              <a:t>Кёниг</a:t>
            </a:r>
            <a:r>
              <a:rPr lang="ru-RU" dirty="0">
                <a:solidFill>
                  <a:schemeClr val="accent2">
                    <a:lumMod val="20000"/>
                    <a:lumOff val="80000"/>
                  </a:schemeClr>
                </a:solidFill>
              </a:rPr>
              <a:t> пришел к выводу, что это – древняя батарейка.</a:t>
            </a:r>
          </a:p>
        </p:txBody>
      </p:sp>
      <p:pic>
        <p:nvPicPr>
          <p:cNvPr id="16387" name="Picture 2"/>
          <p:cNvPicPr>
            <a:picLocks noChangeAspect="1" noChangeArrowheads="1"/>
          </p:cNvPicPr>
          <p:nvPr/>
        </p:nvPicPr>
        <p:blipFill>
          <a:blip r:embed="rId2"/>
          <a:srcRect/>
          <a:stretch>
            <a:fillRect/>
          </a:stretch>
        </p:blipFill>
        <p:spPr bwMode="auto">
          <a:xfrm>
            <a:off x="4572000" y="3141663"/>
            <a:ext cx="4473575" cy="4471987"/>
          </a:xfrm>
          <a:prstGeom prst="rect">
            <a:avLst/>
          </a:prstGeom>
          <a:noFill/>
          <a:ln w="9525">
            <a:noFill/>
            <a:miter lim="800000"/>
            <a:headEnd/>
            <a:tailEnd/>
          </a:ln>
        </p:spPr>
      </p:pic>
      <p:sp>
        <p:nvSpPr>
          <p:cNvPr id="4" name="TextBox 3"/>
          <p:cNvSpPr txBox="1"/>
          <p:nvPr/>
        </p:nvSpPr>
        <p:spPr>
          <a:xfrm>
            <a:off x="5867400" y="5805488"/>
            <a:ext cx="2578100" cy="369887"/>
          </a:xfrm>
          <a:prstGeom prst="rect">
            <a:avLst/>
          </a:prstGeom>
          <a:noFill/>
        </p:spPr>
        <p:txBody>
          <a:bodyPr wrap="none">
            <a:spAutoFit/>
          </a:bodyPr>
          <a:lstStyle/>
          <a:p>
            <a:pPr fontAlgn="auto">
              <a:spcBef>
                <a:spcPts val="0"/>
              </a:spcBef>
              <a:spcAft>
                <a:spcPts val="0"/>
              </a:spcAft>
              <a:defRPr/>
            </a:pPr>
            <a:r>
              <a:rPr lang="ru-RU" dirty="0">
                <a:solidFill>
                  <a:schemeClr val="accent2">
                    <a:lumMod val="60000"/>
                    <a:lumOff val="40000"/>
                  </a:schemeClr>
                </a:solidFill>
                <a:latin typeface="+mn-lt"/>
              </a:rPr>
              <a:t>Современная батарейка</a:t>
            </a:r>
            <a:endParaRPr lang="ru-RU" dirty="0">
              <a:solidFill>
                <a:schemeClr val="accent2">
                  <a:lumMod val="60000"/>
                  <a:lumOff val="40000"/>
                </a:schemeClr>
              </a:solidFill>
              <a:latin typeface="+mn-lt"/>
            </a:endParaRPr>
          </a:p>
        </p:txBody>
      </p:sp>
    </p:spTree>
  </p:cSld>
  <p:clrMapOvr>
    <a:masterClrMapping/>
  </p:clrMapOvr>
  <p:transition spd="slow">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09575" y="3016250"/>
            <a:ext cx="4208463" cy="3471863"/>
          </a:xfrm>
          <a:prstGeom prst="rect">
            <a:avLst/>
          </a:prstGeom>
        </p:spPr>
        <p:txBody>
          <a:bodyPr>
            <a:spAutoFit/>
          </a:bodyPr>
          <a:lstStyle/>
          <a:p>
            <a:pPr marL="342900" indent="-342900">
              <a:lnSpc>
                <a:spcPct val="80000"/>
              </a:lnSpc>
              <a:spcBef>
                <a:spcPct val="20000"/>
              </a:spcBef>
              <a:buFont typeface="Arial" charset="0"/>
              <a:buChar char="•"/>
              <a:defRPr/>
            </a:pPr>
            <a:r>
              <a:rPr lang="ru-RU" dirty="0">
                <a:solidFill>
                  <a:schemeClr val="accent2">
                    <a:lumMod val="20000"/>
                    <a:lumOff val="80000"/>
                  </a:schemeClr>
                </a:solidFill>
                <a:latin typeface="+mn-lt"/>
              </a:rPr>
              <a:t>1798 г. – итальянский физик граф </a:t>
            </a:r>
            <a:r>
              <a:rPr lang="ru-RU" dirty="0" err="1">
                <a:solidFill>
                  <a:schemeClr val="accent2">
                    <a:lumMod val="20000"/>
                    <a:lumOff val="80000"/>
                  </a:schemeClr>
                </a:solidFill>
                <a:latin typeface="+mn-lt"/>
              </a:rPr>
              <a:t>Алессандро</a:t>
            </a:r>
            <a:r>
              <a:rPr lang="ru-RU" dirty="0">
                <a:solidFill>
                  <a:schemeClr val="accent2">
                    <a:lumMod val="20000"/>
                    <a:lumOff val="80000"/>
                  </a:schemeClr>
                </a:solidFill>
                <a:latin typeface="+mn-lt"/>
              </a:rPr>
              <a:t> Вольта построил свой первый "вольтов столб". Примитивная батарея состояла из уложенных друг на друга спаренных медно-цинковых дисков, отделенных друг от друга картонными дисками, смоченными в соляном или кислом растворе</a:t>
            </a:r>
            <a:r>
              <a:rPr lang="ru-RU" dirty="0">
                <a:solidFill>
                  <a:schemeClr val="accent2">
                    <a:lumMod val="20000"/>
                    <a:lumOff val="80000"/>
                  </a:schemeClr>
                </a:solidFill>
                <a:latin typeface="+mn-lt"/>
              </a:rPr>
              <a:t>.</a:t>
            </a:r>
            <a:r>
              <a:rPr lang="ru-RU" dirty="0">
                <a:solidFill>
                  <a:schemeClr val="accent2">
                    <a:lumMod val="20000"/>
                    <a:lumOff val="80000"/>
                  </a:schemeClr>
                </a:solidFill>
                <a:latin typeface="+mn-lt"/>
              </a:rPr>
              <a:t> </a:t>
            </a:r>
            <a:r>
              <a:rPr lang="ru-RU" dirty="0">
                <a:solidFill>
                  <a:schemeClr val="accent2">
                    <a:lumMod val="20000"/>
                    <a:lumOff val="80000"/>
                  </a:schemeClr>
                </a:solidFill>
                <a:latin typeface="+mn-lt"/>
              </a:rPr>
              <a:t>Первые </a:t>
            </a:r>
            <a:r>
              <a:rPr lang="ru-RU" dirty="0">
                <a:solidFill>
                  <a:schemeClr val="accent2">
                    <a:lumMod val="20000"/>
                    <a:lumOff val="80000"/>
                  </a:schemeClr>
                </a:solidFill>
                <a:latin typeface="+mn-lt"/>
              </a:rPr>
              <a:t>гальванические элементы вырабатывали ток только несколько минут. Кратковременная работа источников тока создавала серьезные препятствия для использования в промышленности.</a:t>
            </a:r>
          </a:p>
          <a:p>
            <a:pPr marL="285750" indent="-285750" fontAlgn="auto">
              <a:spcBef>
                <a:spcPts val="0"/>
              </a:spcBef>
              <a:spcAft>
                <a:spcPts val="0"/>
              </a:spcAft>
              <a:buFont typeface="Arial" pitchFamily="34" charset="0"/>
              <a:buChar char="•"/>
              <a:defRPr/>
            </a:pPr>
            <a:endParaRPr lang="ru-RU" dirty="0">
              <a:solidFill>
                <a:schemeClr val="accent2">
                  <a:lumMod val="20000"/>
                  <a:lumOff val="80000"/>
                </a:schemeClr>
              </a:solidFill>
              <a:latin typeface="+mn-lt"/>
            </a:endParaRPr>
          </a:p>
        </p:txBody>
      </p:sp>
      <p:sp>
        <p:nvSpPr>
          <p:cNvPr id="4" name="Прямоугольник 3"/>
          <p:cNvSpPr/>
          <p:nvPr/>
        </p:nvSpPr>
        <p:spPr>
          <a:xfrm>
            <a:off x="409575" y="476250"/>
            <a:ext cx="3960813" cy="1754188"/>
          </a:xfrm>
          <a:prstGeom prst="rect">
            <a:avLst/>
          </a:prstGeom>
        </p:spPr>
        <p:txBody>
          <a:bodyPr>
            <a:spAutoFit/>
          </a:bodyPr>
          <a:lstStyle/>
          <a:p>
            <a:pPr marL="285750" indent="-285750" fontAlgn="auto">
              <a:spcBef>
                <a:spcPts val="0"/>
              </a:spcBef>
              <a:spcAft>
                <a:spcPts val="0"/>
              </a:spcAft>
              <a:buFont typeface="Arial" pitchFamily="34" charset="0"/>
              <a:buChar char="•"/>
              <a:defRPr/>
            </a:pPr>
            <a:r>
              <a:rPr lang="ru-RU" dirty="0" err="1">
                <a:solidFill>
                  <a:schemeClr val="accent2">
                    <a:lumMod val="20000"/>
                    <a:lumOff val="80000"/>
                  </a:schemeClr>
                </a:solidFill>
                <a:latin typeface="+mn-lt"/>
              </a:rPr>
              <a:t>Луиджи</a:t>
            </a:r>
            <a:r>
              <a:rPr lang="ru-RU" dirty="0">
                <a:solidFill>
                  <a:schemeClr val="accent2">
                    <a:lumMod val="20000"/>
                    <a:lumOff val="80000"/>
                  </a:schemeClr>
                </a:solidFill>
                <a:latin typeface="+mn-lt"/>
              </a:rPr>
              <a:t> </a:t>
            </a:r>
            <a:r>
              <a:rPr lang="ru-RU" dirty="0" err="1">
                <a:solidFill>
                  <a:schemeClr val="accent2">
                    <a:lumMod val="20000"/>
                    <a:lumOff val="80000"/>
                  </a:schemeClr>
                </a:solidFill>
                <a:latin typeface="+mn-lt"/>
              </a:rPr>
              <a:t>Гальвани</a:t>
            </a:r>
            <a:r>
              <a:rPr lang="ru-RU" dirty="0">
                <a:solidFill>
                  <a:schemeClr val="accent2">
                    <a:lumMod val="20000"/>
                    <a:lumOff val="80000"/>
                  </a:schemeClr>
                </a:solidFill>
                <a:latin typeface="+mn-lt"/>
              </a:rPr>
              <a:t> - профессор. Его исследования по физиологии нервов и мышц позволили  обнаружить влияние электричества на лягушачьи лапки. </a:t>
            </a:r>
          </a:p>
          <a:p>
            <a:pPr fontAlgn="auto">
              <a:spcBef>
                <a:spcPts val="0"/>
              </a:spcBef>
              <a:spcAft>
                <a:spcPts val="0"/>
              </a:spcAft>
              <a:defRPr/>
            </a:pPr>
            <a:endParaRPr lang="ru-RU" dirty="0">
              <a:solidFill>
                <a:schemeClr val="accent2">
                  <a:lumMod val="60000"/>
                  <a:lumOff val="40000"/>
                </a:schemeClr>
              </a:solidFill>
              <a:latin typeface="+mn-lt"/>
            </a:endParaRPr>
          </a:p>
        </p:txBody>
      </p:sp>
      <p:sp>
        <p:nvSpPr>
          <p:cNvPr id="5" name="TextBox 4"/>
          <p:cNvSpPr txBox="1"/>
          <p:nvPr/>
        </p:nvSpPr>
        <p:spPr>
          <a:xfrm>
            <a:off x="5651500" y="2746375"/>
            <a:ext cx="1325563" cy="368300"/>
          </a:xfrm>
          <a:prstGeom prst="rect">
            <a:avLst/>
          </a:prstGeom>
          <a:noFill/>
        </p:spPr>
        <p:txBody>
          <a:bodyPr wrap="none">
            <a:spAutoFit/>
          </a:bodyPr>
          <a:lstStyle/>
          <a:p>
            <a:pPr fontAlgn="auto">
              <a:spcBef>
                <a:spcPts val="0"/>
              </a:spcBef>
              <a:spcAft>
                <a:spcPts val="0"/>
              </a:spcAft>
              <a:defRPr/>
            </a:pPr>
            <a:r>
              <a:rPr lang="ru-RU" dirty="0">
                <a:solidFill>
                  <a:schemeClr val="accent2">
                    <a:lumMod val="60000"/>
                    <a:lumOff val="40000"/>
                  </a:schemeClr>
                </a:solidFill>
                <a:latin typeface="+mn-lt"/>
              </a:rPr>
              <a:t>Л. </a:t>
            </a:r>
            <a:r>
              <a:rPr lang="ru-RU" dirty="0" err="1">
                <a:solidFill>
                  <a:schemeClr val="accent2">
                    <a:lumMod val="60000"/>
                    <a:lumOff val="40000"/>
                  </a:schemeClr>
                </a:solidFill>
                <a:latin typeface="+mn-lt"/>
              </a:rPr>
              <a:t>Гальвани</a:t>
            </a:r>
            <a:endParaRPr lang="ru-RU" dirty="0">
              <a:solidFill>
                <a:schemeClr val="accent2">
                  <a:lumMod val="60000"/>
                  <a:lumOff val="40000"/>
                </a:schemeClr>
              </a:solidFill>
              <a:latin typeface="+mn-lt"/>
            </a:endParaRPr>
          </a:p>
        </p:txBody>
      </p:sp>
      <p:sp>
        <p:nvSpPr>
          <p:cNvPr id="6" name="TextBox 5"/>
          <p:cNvSpPr txBox="1"/>
          <p:nvPr/>
        </p:nvSpPr>
        <p:spPr>
          <a:xfrm>
            <a:off x="5799138" y="6119813"/>
            <a:ext cx="1312862" cy="368300"/>
          </a:xfrm>
          <a:prstGeom prst="rect">
            <a:avLst/>
          </a:prstGeom>
          <a:noFill/>
        </p:spPr>
        <p:txBody>
          <a:bodyPr>
            <a:spAutoFit/>
          </a:bodyPr>
          <a:lstStyle/>
          <a:p>
            <a:pPr fontAlgn="auto">
              <a:spcBef>
                <a:spcPts val="0"/>
              </a:spcBef>
              <a:spcAft>
                <a:spcPts val="0"/>
              </a:spcAft>
              <a:defRPr/>
            </a:pPr>
            <a:r>
              <a:rPr lang="ru-RU" dirty="0">
                <a:solidFill>
                  <a:schemeClr val="accent2">
                    <a:lumMod val="60000"/>
                    <a:lumOff val="40000"/>
                  </a:schemeClr>
                </a:solidFill>
                <a:latin typeface="+mn-lt"/>
              </a:rPr>
              <a:t>А. Вольта</a:t>
            </a:r>
            <a:endParaRPr lang="ru-RU" dirty="0">
              <a:solidFill>
                <a:schemeClr val="accent2">
                  <a:lumMod val="60000"/>
                  <a:lumOff val="40000"/>
                </a:schemeClr>
              </a:solidFill>
              <a:latin typeface="+mn-lt"/>
            </a:endParaRPr>
          </a:p>
        </p:txBody>
      </p:sp>
      <p:pic>
        <p:nvPicPr>
          <p:cNvPr id="4105" name="Picture 9"/>
          <p:cNvPicPr>
            <a:picLocks noChangeAspect="1" noChangeArrowheads="1"/>
          </p:cNvPicPr>
          <p:nvPr/>
        </p:nvPicPr>
        <p:blipFill>
          <a:blip r:embed="rId2"/>
          <a:srcRect/>
          <a:stretch>
            <a:fillRect/>
          </a:stretch>
        </p:blipFill>
        <p:spPr bwMode="auto">
          <a:xfrm>
            <a:off x="5346700" y="333375"/>
            <a:ext cx="2216150" cy="2378075"/>
          </a:xfrm>
          <a:prstGeom prst="rect">
            <a:avLst/>
          </a:prstGeom>
          <a:noFill/>
          <a:ln w="9525">
            <a:solidFill>
              <a:srgbClr val="F8F392"/>
            </a:solidFill>
            <a:miter lim="800000"/>
            <a:headEnd/>
            <a:tailEnd/>
          </a:ln>
        </p:spPr>
      </p:pic>
      <p:pic>
        <p:nvPicPr>
          <p:cNvPr id="17414" name="Picture 10"/>
          <p:cNvPicPr>
            <a:picLocks noChangeAspect="1" noChangeArrowheads="1"/>
          </p:cNvPicPr>
          <p:nvPr/>
        </p:nvPicPr>
        <p:blipFill>
          <a:blip r:embed="rId3"/>
          <a:srcRect/>
          <a:stretch>
            <a:fillRect/>
          </a:stretch>
        </p:blipFill>
        <p:spPr bwMode="auto">
          <a:xfrm>
            <a:off x="5346700" y="3429000"/>
            <a:ext cx="2216150" cy="2379663"/>
          </a:xfrm>
          <a:prstGeom prst="rect">
            <a:avLst/>
          </a:prstGeom>
          <a:noFill/>
          <a:ln w="9525">
            <a:solidFill>
              <a:srgbClr val="FFFF00"/>
            </a:solidFill>
            <a:miter lim="800000"/>
            <a:headEnd/>
            <a:tailEnd/>
          </a:ln>
        </p:spPr>
      </p:pic>
    </p:spTree>
  </p:cSld>
  <p:clrMapOvr>
    <a:masterClrMapping/>
  </p:clrMapOvr>
  <p:transition spd="slow">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850" y="427038"/>
            <a:ext cx="4572000" cy="2584450"/>
          </a:xfrm>
          <a:prstGeom prst="rect">
            <a:avLst/>
          </a:prstGeom>
        </p:spPr>
        <p:txBody>
          <a:bodyPr>
            <a:spAutoFit/>
          </a:bodyPr>
          <a:lstStyle/>
          <a:p>
            <a:pPr marL="285750" indent="-285750" fontAlgn="auto">
              <a:spcBef>
                <a:spcPts val="0"/>
              </a:spcBef>
              <a:spcAft>
                <a:spcPts val="0"/>
              </a:spcAft>
              <a:buFont typeface="Arial" pitchFamily="34" charset="0"/>
              <a:buChar char="•"/>
              <a:defRPr/>
            </a:pPr>
            <a:r>
              <a:rPr lang="ru-RU" dirty="0">
                <a:solidFill>
                  <a:schemeClr val="accent2">
                    <a:lumMod val="20000"/>
                    <a:lumOff val="80000"/>
                  </a:schemeClr>
                </a:solidFill>
                <a:latin typeface="+mn-lt"/>
              </a:rPr>
              <a:t>А известный русский ученый Василий Владимирович Петров в 1802 г. изготовил огромную батарею. Она состояла из 4200 медных и цинковых кружков, между каждой парой которых прокладывали картонные кружочки, пропитанные раствором нашатыря. Это был первый в истории источник постоянного тока сравнительно высокого напряжения.</a:t>
            </a:r>
          </a:p>
        </p:txBody>
      </p:sp>
      <p:pic>
        <p:nvPicPr>
          <p:cNvPr id="18434" name="Picture 4"/>
          <p:cNvPicPr>
            <a:picLocks noChangeAspect="1" noChangeArrowheads="1"/>
          </p:cNvPicPr>
          <p:nvPr/>
        </p:nvPicPr>
        <p:blipFill>
          <a:blip r:embed="rId2"/>
          <a:srcRect/>
          <a:stretch>
            <a:fillRect/>
          </a:stretch>
        </p:blipFill>
        <p:spPr bwMode="auto">
          <a:xfrm>
            <a:off x="5484813" y="981075"/>
            <a:ext cx="2471737" cy="3184525"/>
          </a:xfrm>
          <a:prstGeom prst="rect">
            <a:avLst/>
          </a:prstGeom>
          <a:noFill/>
          <a:ln w="9525">
            <a:solidFill>
              <a:srgbClr val="FFFF00"/>
            </a:solidFill>
            <a:miter lim="800000"/>
            <a:headEnd/>
            <a:tailEnd/>
          </a:ln>
        </p:spPr>
      </p:pic>
      <p:sp>
        <p:nvSpPr>
          <p:cNvPr id="3" name="TextBox 2"/>
          <p:cNvSpPr txBox="1"/>
          <p:nvPr/>
        </p:nvSpPr>
        <p:spPr>
          <a:xfrm>
            <a:off x="6086475" y="4300538"/>
            <a:ext cx="1511300" cy="369887"/>
          </a:xfrm>
          <a:prstGeom prst="rect">
            <a:avLst/>
          </a:prstGeom>
          <a:noFill/>
        </p:spPr>
        <p:txBody>
          <a:bodyPr>
            <a:spAutoFit/>
          </a:bodyPr>
          <a:lstStyle/>
          <a:p>
            <a:pPr fontAlgn="auto">
              <a:spcBef>
                <a:spcPts val="0"/>
              </a:spcBef>
              <a:spcAft>
                <a:spcPts val="0"/>
              </a:spcAft>
              <a:defRPr/>
            </a:pPr>
            <a:r>
              <a:rPr lang="ru-RU" dirty="0">
                <a:solidFill>
                  <a:schemeClr val="accent2">
                    <a:lumMod val="20000"/>
                    <a:lumOff val="80000"/>
                  </a:schemeClr>
                </a:solidFill>
                <a:latin typeface="+mn-lt"/>
              </a:rPr>
              <a:t>В. В. Петров</a:t>
            </a:r>
            <a:endParaRPr lang="ru-RU" dirty="0">
              <a:solidFill>
                <a:schemeClr val="accent2">
                  <a:lumMod val="20000"/>
                  <a:lumOff val="80000"/>
                </a:schemeClr>
              </a:solidFill>
              <a:latin typeface="+mn-lt"/>
            </a:endParaRPr>
          </a:p>
        </p:txBody>
      </p:sp>
      <p:sp>
        <p:nvSpPr>
          <p:cNvPr id="8" name="Прямоугольник 7"/>
          <p:cNvSpPr/>
          <p:nvPr/>
        </p:nvSpPr>
        <p:spPr>
          <a:xfrm>
            <a:off x="323850" y="3495675"/>
            <a:ext cx="4787900" cy="2584450"/>
          </a:xfrm>
          <a:prstGeom prst="rect">
            <a:avLst/>
          </a:prstGeom>
        </p:spPr>
        <p:txBody>
          <a:bodyPr>
            <a:spAutoFit/>
          </a:bodyPr>
          <a:lstStyle/>
          <a:p>
            <a:pPr marL="285750" indent="-285750" fontAlgn="auto">
              <a:spcBef>
                <a:spcPts val="0"/>
              </a:spcBef>
              <a:spcAft>
                <a:spcPts val="0"/>
              </a:spcAft>
              <a:buFont typeface="Arial" pitchFamily="34" charset="0"/>
              <a:buChar char="•"/>
              <a:defRPr/>
            </a:pPr>
            <a:r>
              <a:rPr lang="ru-RU" dirty="0">
                <a:solidFill>
                  <a:schemeClr val="accent2">
                    <a:lumMod val="20000"/>
                    <a:lumOff val="80000"/>
                  </a:schemeClr>
                </a:solidFill>
                <a:latin typeface="+mn-lt"/>
              </a:rPr>
              <a:t>В начале 30-х годов 19 века англичане </a:t>
            </a:r>
            <a:r>
              <a:rPr lang="ru-RU" dirty="0" err="1">
                <a:solidFill>
                  <a:schemeClr val="accent2">
                    <a:lumMod val="20000"/>
                    <a:lumOff val="80000"/>
                  </a:schemeClr>
                </a:solidFill>
                <a:latin typeface="+mn-lt"/>
              </a:rPr>
              <a:t>Кемп</a:t>
            </a:r>
            <a:r>
              <a:rPr lang="ru-RU" dirty="0">
                <a:solidFill>
                  <a:schemeClr val="accent2">
                    <a:lumMod val="20000"/>
                    <a:lumOff val="80000"/>
                  </a:schemeClr>
                </a:solidFill>
                <a:latin typeface="+mn-lt"/>
              </a:rPr>
              <a:t> и Уильям </a:t>
            </a:r>
            <a:r>
              <a:rPr lang="ru-RU" dirty="0" err="1">
                <a:solidFill>
                  <a:schemeClr val="accent2">
                    <a:lumMod val="20000"/>
                    <a:lumOff val="80000"/>
                  </a:schemeClr>
                </a:solidFill>
                <a:latin typeface="+mn-lt"/>
              </a:rPr>
              <a:t>Стёрджен</a:t>
            </a:r>
            <a:r>
              <a:rPr lang="ru-RU" dirty="0">
                <a:solidFill>
                  <a:schemeClr val="accent2">
                    <a:lumMod val="20000"/>
                    <a:lumOff val="80000"/>
                  </a:schemeClr>
                </a:solidFill>
                <a:latin typeface="+mn-lt"/>
              </a:rPr>
              <a:t> обнаружили, что цинковый электрод покрытый амальгамой цинка (соединение цинка с ртутью), работает как и обычный </a:t>
            </a:r>
            <a:r>
              <a:rPr lang="ru-RU" dirty="0">
                <a:solidFill>
                  <a:schemeClr val="accent2">
                    <a:lumMod val="20000"/>
                    <a:lumOff val="80000"/>
                  </a:schemeClr>
                </a:solidFill>
                <a:latin typeface="+mn-lt"/>
              </a:rPr>
              <a:t>цинк, </a:t>
            </a:r>
            <a:r>
              <a:rPr lang="ru-RU" dirty="0">
                <a:solidFill>
                  <a:schemeClr val="accent2">
                    <a:lumMod val="20000"/>
                    <a:lumOff val="80000"/>
                  </a:schemeClr>
                </a:solidFill>
                <a:latin typeface="+mn-lt"/>
              </a:rPr>
              <a:t>но не реагирует с </a:t>
            </a:r>
            <a:r>
              <a:rPr lang="ru-RU" dirty="0">
                <a:solidFill>
                  <a:schemeClr val="accent2">
                    <a:lumMod val="20000"/>
                    <a:lumOff val="80000"/>
                  </a:schemeClr>
                </a:solidFill>
                <a:latin typeface="+mn-lt"/>
              </a:rPr>
              <a:t>кислотой, </a:t>
            </a:r>
            <a:r>
              <a:rPr lang="ru-RU" dirty="0">
                <a:solidFill>
                  <a:schemeClr val="accent2">
                    <a:lumMod val="20000"/>
                    <a:lumOff val="80000"/>
                  </a:schemeClr>
                </a:solidFill>
                <a:latin typeface="+mn-lt"/>
              </a:rPr>
              <a:t>когда </a:t>
            </a:r>
            <a:r>
              <a:rPr lang="ru-RU" dirty="0" err="1">
                <a:solidFill>
                  <a:schemeClr val="accent2">
                    <a:lumMod val="20000"/>
                    <a:lumOff val="80000"/>
                  </a:schemeClr>
                </a:solidFill>
                <a:latin typeface="+mn-lt"/>
              </a:rPr>
              <a:t>электроцепь</a:t>
            </a:r>
            <a:r>
              <a:rPr lang="ru-RU" dirty="0">
                <a:solidFill>
                  <a:schemeClr val="accent2">
                    <a:lumMod val="20000"/>
                    <a:lumOff val="80000"/>
                  </a:schemeClr>
                </a:solidFill>
                <a:latin typeface="+mn-lt"/>
              </a:rPr>
              <a:t> разомкнута. Это было большим достижением. </a:t>
            </a:r>
          </a:p>
          <a:p>
            <a:pPr marL="285750" indent="-285750" fontAlgn="auto">
              <a:spcBef>
                <a:spcPts val="0"/>
              </a:spcBef>
              <a:spcAft>
                <a:spcPts val="0"/>
              </a:spcAft>
              <a:buFont typeface="Arial" pitchFamily="34" charset="0"/>
              <a:buChar char="•"/>
              <a:defRPr/>
            </a:pPr>
            <a:endParaRPr lang="ru-RU" dirty="0">
              <a:solidFill>
                <a:schemeClr val="accent2">
                  <a:lumMod val="20000"/>
                  <a:lumOff val="80000"/>
                </a:schemeClr>
              </a:solidFill>
              <a:latin typeface="+mn-lt"/>
            </a:endParaRPr>
          </a:p>
        </p:txBody>
      </p:sp>
    </p:spTree>
  </p:cSld>
  <p:clrMapOvr>
    <a:masterClrMapping/>
  </p:clrMapOvr>
  <p:transition spd="slow">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149225" y="1773238"/>
            <a:ext cx="2046288" cy="646112"/>
          </a:xfrm>
          <a:prstGeom prst="rect">
            <a:avLst/>
          </a:prstGeom>
        </p:spPr>
        <p:txBody>
          <a:bodyPr>
            <a:spAutoFit/>
          </a:bodyPr>
          <a:lstStyle/>
          <a:p>
            <a:pPr fontAlgn="auto">
              <a:spcBef>
                <a:spcPts val="0"/>
              </a:spcBef>
              <a:spcAft>
                <a:spcPts val="0"/>
              </a:spcAft>
              <a:defRPr/>
            </a:pPr>
            <a:endParaRPr lang="ru-RU" dirty="0">
              <a:solidFill>
                <a:schemeClr val="accent2">
                  <a:lumMod val="60000"/>
                  <a:lumOff val="40000"/>
                </a:schemeClr>
              </a:solidFill>
              <a:latin typeface="+mn-lt"/>
            </a:endParaRPr>
          </a:p>
          <a:p>
            <a:pPr fontAlgn="auto">
              <a:spcBef>
                <a:spcPts val="0"/>
              </a:spcBef>
              <a:spcAft>
                <a:spcPts val="0"/>
              </a:spcAft>
              <a:defRPr/>
            </a:pPr>
            <a:endParaRPr lang="ru-RU" dirty="0">
              <a:solidFill>
                <a:schemeClr val="accent2">
                  <a:lumMod val="60000"/>
                  <a:lumOff val="40000"/>
                </a:schemeClr>
              </a:solidFill>
              <a:latin typeface="+mn-lt"/>
            </a:endParaRPr>
          </a:p>
        </p:txBody>
      </p:sp>
      <p:sp>
        <p:nvSpPr>
          <p:cNvPr id="2" name="Прямоугольник 1"/>
          <p:cNvSpPr/>
          <p:nvPr/>
        </p:nvSpPr>
        <p:spPr>
          <a:xfrm>
            <a:off x="395288" y="449263"/>
            <a:ext cx="4572000" cy="1323975"/>
          </a:xfrm>
          <a:prstGeom prst="rect">
            <a:avLst/>
          </a:prstGeom>
        </p:spPr>
        <p:txBody>
          <a:bodyPr>
            <a:spAutoFit/>
          </a:bodyPr>
          <a:lstStyle/>
          <a:p>
            <a:pPr marL="342900" indent="-342900">
              <a:lnSpc>
                <a:spcPct val="80000"/>
              </a:lnSpc>
              <a:spcBef>
                <a:spcPct val="20000"/>
              </a:spcBef>
              <a:buFont typeface="Arial" charset="0"/>
              <a:buChar char="•"/>
              <a:defRPr/>
            </a:pPr>
            <a:r>
              <a:rPr lang="ru-RU" sz="2000" kern="0" dirty="0">
                <a:solidFill>
                  <a:schemeClr val="accent2">
                    <a:lumMod val="20000"/>
                    <a:lumOff val="80000"/>
                  </a:schemeClr>
                </a:solidFill>
                <a:latin typeface="+mn-lt"/>
              </a:rPr>
              <a:t>Английский ученый и изобретатель Джон Даниель опубликовал в 1836 г. сообщение о том, что им создан стабильный медно-цинковый элемент. </a:t>
            </a:r>
          </a:p>
        </p:txBody>
      </p:sp>
      <p:sp>
        <p:nvSpPr>
          <p:cNvPr id="3" name="Прямоугольник 2"/>
          <p:cNvSpPr/>
          <p:nvPr/>
        </p:nvSpPr>
        <p:spPr>
          <a:xfrm>
            <a:off x="395288" y="2276475"/>
            <a:ext cx="4572000" cy="590550"/>
          </a:xfrm>
          <a:prstGeom prst="rect">
            <a:avLst/>
          </a:prstGeom>
        </p:spPr>
        <p:txBody>
          <a:bodyPr>
            <a:spAutoFit/>
          </a:bodyPr>
          <a:lstStyle/>
          <a:p>
            <a:pPr marL="342900" indent="-342900">
              <a:lnSpc>
                <a:spcPct val="80000"/>
              </a:lnSpc>
              <a:spcBef>
                <a:spcPct val="20000"/>
              </a:spcBef>
              <a:buFont typeface="Arial" charset="0"/>
              <a:buChar char="•"/>
              <a:defRPr/>
            </a:pPr>
            <a:r>
              <a:rPr lang="ru-RU" sz="2000" kern="0" dirty="0">
                <a:solidFill>
                  <a:schemeClr val="accent2">
                    <a:lumMod val="20000"/>
                    <a:lumOff val="80000"/>
                  </a:schemeClr>
                </a:solidFill>
                <a:latin typeface="+mn-lt"/>
              </a:rPr>
              <a:t>Англичанин Уильям </a:t>
            </a:r>
            <a:r>
              <a:rPr lang="ru-RU" sz="2000" kern="0" dirty="0" err="1">
                <a:solidFill>
                  <a:schemeClr val="accent2">
                    <a:lumMod val="20000"/>
                    <a:lumOff val="80000"/>
                  </a:schemeClr>
                </a:solidFill>
                <a:latin typeface="+mn-lt"/>
              </a:rPr>
              <a:t>Грове</a:t>
            </a:r>
            <a:r>
              <a:rPr lang="ru-RU" sz="2000" kern="0" dirty="0">
                <a:solidFill>
                  <a:schemeClr val="accent2">
                    <a:lumMod val="20000"/>
                    <a:lumOff val="80000"/>
                  </a:schemeClr>
                </a:solidFill>
                <a:latin typeface="+mn-lt"/>
              </a:rPr>
              <a:t> заменил азотной кислотой медный купорос. </a:t>
            </a:r>
          </a:p>
        </p:txBody>
      </p:sp>
      <p:sp>
        <p:nvSpPr>
          <p:cNvPr id="4" name="Прямоугольник 3"/>
          <p:cNvSpPr/>
          <p:nvPr/>
        </p:nvSpPr>
        <p:spPr>
          <a:xfrm>
            <a:off x="395288" y="3500438"/>
            <a:ext cx="4532312" cy="2586037"/>
          </a:xfrm>
          <a:prstGeom prst="rect">
            <a:avLst/>
          </a:prstGeom>
        </p:spPr>
        <p:txBody>
          <a:bodyPr>
            <a:spAutoFit/>
          </a:bodyPr>
          <a:lstStyle/>
          <a:p>
            <a:pPr marL="285750" indent="-285750" fontAlgn="auto">
              <a:spcBef>
                <a:spcPts val="0"/>
              </a:spcBef>
              <a:spcAft>
                <a:spcPts val="0"/>
              </a:spcAft>
              <a:buFont typeface="Arial" pitchFamily="34" charset="0"/>
              <a:buChar char="•"/>
              <a:defRPr/>
            </a:pPr>
            <a:r>
              <a:rPr lang="ru-RU" dirty="0">
                <a:solidFill>
                  <a:schemeClr val="accent2">
                    <a:lumMod val="20000"/>
                    <a:lumOff val="80000"/>
                  </a:schemeClr>
                </a:solidFill>
                <a:latin typeface="+mn-lt"/>
              </a:rPr>
              <a:t>В то же самое время талантливый физик и электротехник Борис Семенович Якоби изобрел гальванический элемент новой конструкции: два  электролита: у медного электрода - раствора сульфата меди, у цинкового - сульфата цинка.  Это стало основным принципом при конструировании гальванических элементов для </a:t>
            </a:r>
            <a:r>
              <a:rPr lang="ru-RU" dirty="0">
                <a:solidFill>
                  <a:schemeClr val="accent2">
                    <a:lumMod val="20000"/>
                    <a:lumOff val="80000"/>
                  </a:schemeClr>
                </a:solidFill>
                <a:latin typeface="+mn-lt"/>
              </a:rPr>
              <a:t>практики.</a:t>
            </a:r>
            <a:endParaRPr lang="ru-RU" dirty="0">
              <a:solidFill>
                <a:schemeClr val="accent2">
                  <a:lumMod val="20000"/>
                  <a:lumOff val="80000"/>
                </a:schemeClr>
              </a:solidFill>
              <a:latin typeface="+mn-lt"/>
            </a:endParaRPr>
          </a:p>
        </p:txBody>
      </p:sp>
      <p:pic>
        <p:nvPicPr>
          <p:cNvPr id="19461" name="Picture 2"/>
          <p:cNvPicPr>
            <a:picLocks noChangeAspect="1" noChangeArrowheads="1"/>
          </p:cNvPicPr>
          <p:nvPr/>
        </p:nvPicPr>
        <p:blipFill>
          <a:blip r:embed="rId2"/>
          <a:srcRect/>
          <a:stretch>
            <a:fillRect/>
          </a:stretch>
        </p:blipFill>
        <p:spPr bwMode="auto">
          <a:xfrm>
            <a:off x="5595938" y="958850"/>
            <a:ext cx="2646362" cy="3227388"/>
          </a:xfrm>
          <a:prstGeom prst="rect">
            <a:avLst/>
          </a:prstGeom>
          <a:noFill/>
          <a:ln w="9525">
            <a:solidFill>
              <a:srgbClr val="FFFF00"/>
            </a:solidFill>
            <a:miter lim="800000"/>
            <a:headEnd/>
            <a:tailEnd/>
          </a:ln>
        </p:spPr>
      </p:pic>
      <p:sp>
        <p:nvSpPr>
          <p:cNvPr id="12" name="TextBox 11"/>
          <p:cNvSpPr txBox="1"/>
          <p:nvPr/>
        </p:nvSpPr>
        <p:spPr>
          <a:xfrm>
            <a:off x="6188075" y="4424363"/>
            <a:ext cx="1462088" cy="369887"/>
          </a:xfrm>
          <a:prstGeom prst="rect">
            <a:avLst/>
          </a:prstGeom>
          <a:noFill/>
        </p:spPr>
        <p:txBody>
          <a:bodyPr>
            <a:spAutoFit/>
          </a:bodyPr>
          <a:lstStyle/>
          <a:p>
            <a:pPr fontAlgn="auto">
              <a:spcBef>
                <a:spcPts val="0"/>
              </a:spcBef>
              <a:spcAft>
                <a:spcPts val="0"/>
              </a:spcAft>
              <a:defRPr/>
            </a:pPr>
            <a:r>
              <a:rPr lang="ru-RU" dirty="0">
                <a:solidFill>
                  <a:schemeClr val="accent2">
                    <a:lumMod val="20000"/>
                    <a:lumOff val="80000"/>
                  </a:schemeClr>
                </a:solidFill>
                <a:latin typeface="+mn-lt"/>
              </a:rPr>
              <a:t>Б. С. Якоби</a:t>
            </a:r>
            <a:endParaRPr lang="ru-RU" dirty="0">
              <a:solidFill>
                <a:schemeClr val="accent2">
                  <a:lumMod val="20000"/>
                  <a:lumOff val="80000"/>
                </a:schemeClr>
              </a:solidFill>
              <a:latin typeface="+mn-lt"/>
            </a:endParaRPr>
          </a:p>
        </p:txBody>
      </p:sp>
    </p:spTree>
  </p:cSld>
  <p:clrMapOvr>
    <a:masterClrMapping/>
  </p:clrMapOvr>
  <p:transition spd="slow">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gn="ctr" fontAlgn="auto">
              <a:spcAft>
                <a:spcPts val="0"/>
              </a:spcAft>
              <a:defRPr/>
            </a:pPr>
            <a:r>
              <a:rPr lang="ru-RU" sz="7200" dirty="0">
                <a:ln w="13335" cmpd="sng">
                  <a:solidFill>
                    <a:srgbClr val="759AA5">
                      <a:lumMod val="50000"/>
                    </a:srgbClr>
                  </a:solidFill>
                  <a:prstDash val="solid"/>
                </a:ln>
                <a:solidFill>
                  <a:srgbClr val="CFC60D">
                    <a:lumMod val="60000"/>
                    <a:lumOff val="40000"/>
                  </a:srgbClr>
                </a:solidFill>
              </a:rPr>
              <a:t>Составные части</a:t>
            </a:r>
            <a:endParaRPr lang="ru-RU" sz="4000" dirty="0">
              <a:solidFill>
                <a:schemeClr val="accent6">
                  <a:tint val="1000"/>
                </a:schemeClr>
              </a:solidFill>
            </a:endParaRPr>
          </a:p>
        </p:txBody>
      </p:sp>
      <p:pic>
        <p:nvPicPr>
          <p:cNvPr id="20482" name="Picture 2"/>
          <p:cNvPicPr>
            <a:picLocks noChangeAspect="1" noChangeArrowheads="1"/>
          </p:cNvPicPr>
          <p:nvPr/>
        </p:nvPicPr>
        <p:blipFill>
          <a:blip r:embed="rId2"/>
          <a:srcRect/>
          <a:stretch>
            <a:fillRect/>
          </a:stretch>
        </p:blipFill>
        <p:spPr bwMode="auto">
          <a:xfrm>
            <a:off x="900113" y="2252663"/>
            <a:ext cx="2393950" cy="3194050"/>
          </a:xfrm>
          <a:prstGeom prst="rect">
            <a:avLst/>
          </a:prstGeom>
          <a:noFill/>
          <a:ln w="9525">
            <a:solidFill>
              <a:srgbClr val="FFFF00"/>
            </a:solidFill>
            <a:miter lim="800000"/>
            <a:headEnd/>
            <a:tailEnd/>
          </a:ln>
        </p:spPr>
      </p:pic>
      <p:sp>
        <p:nvSpPr>
          <p:cNvPr id="5" name="Прямоугольник 4"/>
          <p:cNvSpPr/>
          <p:nvPr/>
        </p:nvSpPr>
        <p:spPr>
          <a:xfrm>
            <a:off x="4500563" y="2371725"/>
            <a:ext cx="3959225" cy="2678113"/>
          </a:xfrm>
          <a:prstGeom prst="rect">
            <a:avLst/>
          </a:prstGeom>
        </p:spPr>
        <p:txBody>
          <a:bodyPr>
            <a:spAutoFit/>
          </a:bodyPr>
          <a:lstStyle/>
          <a:p>
            <a:pPr fontAlgn="auto">
              <a:spcBef>
                <a:spcPts val="0"/>
              </a:spcBef>
              <a:spcAft>
                <a:spcPts val="0"/>
              </a:spcAft>
              <a:defRPr/>
            </a:pPr>
            <a:r>
              <a:rPr lang="fr-CA" sz="2400" kern="0" dirty="0">
                <a:solidFill>
                  <a:schemeClr val="accent2">
                    <a:lumMod val="60000"/>
                    <a:lumOff val="40000"/>
                  </a:schemeClr>
                </a:solidFill>
              </a:rPr>
              <a:t>1–</a:t>
            </a:r>
            <a:r>
              <a:rPr lang="ru-RU" sz="2400" kern="0" dirty="0">
                <a:solidFill>
                  <a:schemeClr val="accent2">
                    <a:lumMod val="60000"/>
                    <a:lumOff val="40000"/>
                  </a:schemeClr>
                </a:solidFill>
              </a:rPr>
              <a:t> Л</a:t>
            </a:r>
            <a:r>
              <a:rPr lang="fr-CA" sz="2400" kern="0" dirty="0" err="1">
                <a:solidFill>
                  <a:schemeClr val="accent2">
                    <a:lumMod val="60000"/>
                    <a:lumOff val="40000"/>
                  </a:schemeClr>
                </a:solidFill>
              </a:rPr>
              <a:t>атунный</a:t>
            </a:r>
            <a:r>
              <a:rPr lang="fr-CA" sz="2400" kern="0" dirty="0">
                <a:solidFill>
                  <a:schemeClr val="accent2">
                    <a:lumMod val="60000"/>
                    <a:lumOff val="40000"/>
                  </a:schemeClr>
                </a:solidFill>
              </a:rPr>
              <a:t> </a:t>
            </a:r>
            <a:r>
              <a:rPr lang="fr-CA" sz="2400" kern="0" dirty="0" err="1">
                <a:solidFill>
                  <a:schemeClr val="accent2">
                    <a:lumMod val="60000"/>
                    <a:lumOff val="40000"/>
                  </a:schemeClr>
                </a:solidFill>
              </a:rPr>
              <a:t>колпачок</a:t>
            </a:r>
            <a:r>
              <a:rPr lang="fr-CA" sz="2400" kern="0" dirty="0">
                <a:solidFill>
                  <a:schemeClr val="accent2">
                    <a:lumMod val="60000"/>
                    <a:lumOff val="40000"/>
                  </a:schemeClr>
                </a:solidFill>
              </a:rPr>
              <a:t/>
            </a:r>
            <a:br>
              <a:rPr lang="fr-CA" sz="2400" kern="0" dirty="0">
                <a:solidFill>
                  <a:schemeClr val="accent2">
                    <a:lumMod val="60000"/>
                    <a:lumOff val="40000"/>
                  </a:schemeClr>
                </a:solidFill>
              </a:rPr>
            </a:br>
            <a:r>
              <a:rPr lang="fr-CA" sz="2400" kern="0" dirty="0">
                <a:solidFill>
                  <a:schemeClr val="accent2">
                    <a:lumMod val="60000"/>
                    <a:lumOff val="40000"/>
                  </a:schemeClr>
                </a:solidFill>
              </a:rPr>
              <a:t>2–</a:t>
            </a:r>
            <a:r>
              <a:rPr lang="ru-RU" sz="2400" kern="0" dirty="0">
                <a:solidFill>
                  <a:schemeClr val="accent2">
                    <a:lumMod val="60000"/>
                    <a:lumOff val="40000"/>
                  </a:schemeClr>
                </a:solidFill>
              </a:rPr>
              <a:t> Г</a:t>
            </a:r>
            <a:r>
              <a:rPr lang="fr-CA" sz="2400" kern="0" dirty="0" err="1">
                <a:solidFill>
                  <a:schemeClr val="accent2">
                    <a:lumMod val="60000"/>
                    <a:lumOff val="40000"/>
                  </a:schemeClr>
                </a:solidFill>
              </a:rPr>
              <a:t>рафитный</a:t>
            </a:r>
            <a:r>
              <a:rPr lang="fr-CA" sz="2400" kern="0" dirty="0">
                <a:solidFill>
                  <a:schemeClr val="accent2">
                    <a:lumMod val="60000"/>
                    <a:lumOff val="40000"/>
                  </a:schemeClr>
                </a:solidFill>
              </a:rPr>
              <a:t> </a:t>
            </a:r>
            <a:r>
              <a:rPr lang="fr-CA" sz="2400" kern="0" dirty="0" err="1">
                <a:solidFill>
                  <a:schemeClr val="accent2">
                    <a:lumMod val="60000"/>
                    <a:lumOff val="40000"/>
                  </a:schemeClr>
                </a:solidFill>
              </a:rPr>
              <a:t>электрод</a:t>
            </a:r>
            <a:r>
              <a:rPr lang="fr-CA" sz="2400" kern="0" dirty="0">
                <a:solidFill>
                  <a:schemeClr val="accent2">
                    <a:lumMod val="60000"/>
                    <a:lumOff val="40000"/>
                  </a:schemeClr>
                </a:solidFill>
              </a:rPr>
              <a:t/>
            </a:r>
            <a:br>
              <a:rPr lang="fr-CA" sz="2400" kern="0" dirty="0">
                <a:solidFill>
                  <a:schemeClr val="accent2">
                    <a:lumMod val="60000"/>
                    <a:lumOff val="40000"/>
                  </a:schemeClr>
                </a:solidFill>
              </a:rPr>
            </a:br>
            <a:r>
              <a:rPr lang="fr-CA" sz="2400" kern="0" dirty="0">
                <a:solidFill>
                  <a:schemeClr val="accent2">
                    <a:lumMod val="60000"/>
                    <a:lumOff val="40000"/>
                  </a:schemeClr>
                </a:solidFill>
              </a:rPr>
              <a:t>3–</a:t>
            </a:r>
            <a:r>
              <a:rPr lang="ru-RU" sz="2400" kern="0" dirty="0">
                <a:solidFill>
                  <a:schemeClr val="accent2">
                    <a:lumMod val="60000"/>
                    <a:lumOff val="40000"/>
                  </a:schemeClr>
                </a:solidFill>
              </a:rPr>
              <a:t> Ц</a:t>
            </a:r>
            <a:r>
              <a:rPr lang="fr-CA" sz="2400" kern="0" dirty="0" err="1">
                <a:solidFill>
                  <a:schemeClr val="accent2">
                    <a:lumMod val="60000"/>
                    <a:lumOff val="40000"/>
                  </a:schemeClr>
                </a:solidFill>
              </a:rPr>
              <a:t>инковый</a:t>
            </a:r>
            <a:r>
              <a:rPr lang="fr-CA" sz="2400" kern="0" dirty="0">
                <a:solidFill>
                  <a:schemeClr val="accent2">
                    <a:lumMod val="60000"/>
                    <a:lumOff val="40000"/>
                  </a:schemeClr>
                </a:solidFill>
              </a:rPr>
              <a:t> </a:t>
            </a:r>
            <a:r>
              <a:rPr lang="fr-CA" sz="2400" kern="0" dirty="0" err="1">
                <a:solidFill>
                  <a:schemeClr val="accent2">
                    <a:lumMod val="60000"/>
                    <a:lumOff val="40000"/>
                  </a:schemeClr>
                </a:solidFill>
              </a:rPr>
              <a:t>стакан</a:t>
            </a:r>
            <a:r>
              <a:rPr lang="fr-CA" sz="2400" kern="0" dirty="0">
                <a:solidFill>
                  <a:schemeClr val="accent2">
                    <a:lumMod val="60000"/>
                    <a:lumOff val="40000"/>
                  </a:schemeClr>
                </a:solidFill>
              </a:rPr>
              <a:t/>
            </a:r>
            <a:br>
              <a:rPr lang="fr-CA" sz="2400" kern="0" dirty="0">
                <a:solidFill>
                  <a:schemeClr val="accent2">
                    <a:lumMod val="60000"/>
                    <a:lumOff val="40000"/>
                  </a:schemeClr>
                </a:solidFill>
              </a:rPr>
            </a:br>
            <a:r>
              <a:rPr lang="fr-CA" sz="2400" kern="0" dirty="0">
                <a:solidFill>
                  <a:schemeClr val="accent2">
                    <a:lumMod val="60000"/>
                    <a:lumOff val="40000"/>
                  </a:schemeClr>
                </a:solidFill>
              </a:rPr>
              <a:t>4–</a:t>
            </a:r>
            <a:r>
              <a:rPr lang="ru-RU" sz="2400" kern="0" dirty="0">
                <a:solidFill>
                  <a:schemeClr val="accent2">
                    <a:lumMod val="60000"/>
                    <a:lumOff val="40000"/>
                  </a:schemeClr>
                </a:solidFill>
              </a:rPr>
              <a:t> О</a:t>
            </a:r>
            <a:r>
              <a:rPr lang="fr-CA" sz="2400" kern="0" dirty="0" err="1">
                <a:solidFill>
                  <a:schemeClr val="accent2">
                    <a:lumMod val="60000"/>
                    <a:lumOff val="40000"/>
                  </a:schemeClr>
                </a:solidFill>
              </a:rPr>
              <a:t>ксид</a:t>
            </a:r>
            <a:r>
              <a:rPr lang="fr-CA" sz="2400" kern="0" dirty="0">
                <a:solidFill>
                  <a:schemeClr val="accent2">
                    <a:lumMod val="60000"/>
                    <a:lumOff val="40000"/>
                  </a:schemeClr>
                </a:solidFill>
              </a:rPr>
              <a:t> </a:t>
            </a:r>
            <a:r>
              <a:rPr lang="fr-CA" sz="2400" kern="0" dirty="0" err="1">
                <a:solidFill>
                  <a:schemeClr val="accent2">
                    <a:lumMod val="60000"/>
                    <a:lumOff val="40000"/>
                  </a:schemeClr>
                </a:solidFill>
              </a:rPr>
              <a:t>марганца</a:t>
            </a:r>
            <a:r>
              <a:rPr lang="fr-CA" sz="2400" kern="0" dirty="0">
                <a:solidFill>
                  <a:schemeClr val="accent2">
                    <a:lumMod val="60000"/>
                    <a:lumOff val="40000"/>
                  </a:schemeClr>
                </a:solidFill>
              </a:rPr>
              <a:t/>
            </a:r>
            <a:br>
              <a:rPr lang="fr-CA" sz="2400" kern="0" dirty="0">
                <a:solidFill>
                  <a:schemeClr val="accent2">
                    <a:lumMod val="60000"/>
                    <a:lumOff val="40000"/>
                  </a:schemeClr>
                </a:solidFill>
              </a:rPr>
            </a:br>
            <a:r>
              <a:rPr lang="fr-CA" sz="2400" kern="0" dirty="0">
                <a:solidFill>
                  <a:schemeClr val="accent2">
                    <a:lumMod val="60000"/>
                    <a:lumOff val="40000"/>
                  </a:schemeClr>
                </a:solidFill>
              </a:rPr>
              <a:t>5– </a:t>
            </a:r>
            <a:r>
              <a:rPr lang="ru-RU" sz="2400" kern="0" dirty="0">
                <a:solidFill>
                  <a:schemeClr val="accent2">
                    <a:lumMod val="60000"/>
                    <a:lumOff val="40000"/>
                  </a:schemeClr>
                </a:solidFill>
              </a:rPr>
              <a:t>Э</a:t>
            </a:r>
            <a:r>
              <a:rPr lang="fr-CA" sz="2400" kern="0" dirty="0" err="1">
                <a:solidFill>
                  <a:schemeClr val="accent2">
                    <a:lumMod val="60000"/>
                    <a:lumOff val="40000"/>
                  </a:schemeClr>
                </a:solidFill>
              </a:rPr>
              <a:t>лектролит</a:t>
            </a:r>
            <a:r>
              <a:rPr lang="fr-CA" sz="2400" kern="0" dirty="0">
                <a:solidFill>
                  <a:schemeClr val="accent2">
                    <a:lumMod val="60000"/>
                    <a:lumOff val="40000"/>
                  </a:schemeClr>
                </a:solidFill>
              </a:rPr>
              <a:t/>
            </a:r>
            <a:br>
              <a:rPr lang="fr-CA" sz="2400" kern="0" dirty="0">
                <a:solidFill>
                  <a:schemeClr val="accent2">
                    <a:lumMod val="60000"/>
                    <a:lumOff val="40000"/>
                  </a:schemeClr>
                </a:solidFill>
              </a:rPr>
            </a:br>
            <a:r>
              <a:rPr lang="fr-CA" sz="2400" kern="0" dirty="0">
                <a:solidFill>
                  <a:schemeClr val="accent2">
                    <a:lumMod val="60000"/>
                    <a:lumOff val="40000"/>
                  </a:schemeClr>
                </a:solidFill>
              </a:rPr>
              <a:t>6–</a:t>
            </a:r>
            <a:r>
              <a:rPr lang="ru-RU" sz="2400" kern="0" dirty="0">
                <a:solidFill>
                  <a:schemeClr val="accent2">
                    <a:lumMod val="60000"/>
                    <a:lumOff val="40000"/>
                  </a:schemeClr>
                </a:solidFill>
              </a:rPr>
              <a:t> М</a:t>
            </a:r>
            <a:r>
              <a:rPr lang="fr-CA" sz="2400" kern="0" dirty="0" err="1">
                <a:solidFill>
                  <a:schemeClr val="accent2">
                    <a:lumMod val="60000"/>
                    <a:lumOff val="40000"/>
                  </a:schemeClr>
                </a:solidFill>
              </a:rPr>
              <a:t>еталлический</a:t>
            </a:r>
            <a:r>
              <a:rPr lang="fr-CA" sz="2400" kern="0" dirty="0">
                <a:solidFill>
                  <a:schemeClr val="accent2">
                    <a:lumMod val="60000"/>
                    <a:lumOff val="40000"/>
                  </a:schemeClr>
                </a:solidFill>
              </a:rPr>
              <a:t> </a:t>
            </a:r>
            <a:r>
              <a:rPr lang="fr-CA" sz="2400" kern="0" dirty="0" err="1">
                <a:solidFill>
                  <a:schemeClr val="accent2">
                    <a:lumMod val="60000"/>
                    <a:lumOff val="40000"/>
                  </a:schemeClr>
                </a:solidFill>
              </a:rPr>
              <a:t>контакт</a:t>
            </a:r>
            <a:r>
              <a:rPr lang="fr-CA" sz="2400" kern="0" dirty="0">
                <a:solidFill>
                  <a:schemeClr val="accent2">
                    <a:lumMod val="60000"/>
                    <a:lumOff val="40000"/>
                  </a:schemeClr>
                </a:solidFill>
              </a:rPr>
              <a:t/>
            </a:r>
            <a:br>
              <a:rPr lang="fr-CA" sz="2400" kern="0" dirty="0">
                <a:solidFill>
                  <a:schemeClr val="accent2">
                    <a:lumMod val="60000"/>
                    <a:lumOff val="40000"/>
                  </a:schemeClr>
                </a:solidFill>
              </a:rPr>
            </a:br>
            <a:endParaRPr lang="ru-RU" sz="2400" kern="0" dirty="0">
              <a:solidFill>
                <a:schemeClr val="accent2">
                  <a:lumMod val="60000"/>
                  <a:lumOff val="40000"/>
                </a:schemeClr>
              </a:solidFill>
              <a:latin typeface="+mn-lt"/>
            </a:endParaRPr>
          </a:p>
        </p:txBody>
      </p:sp>
    </p:spTree>
  </p:cSld>
  <p:clrMapOvr>
    <a:masterClrMapping/>
  </p:clrMapOvr>
  <p:transition spd="slow">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5" name="Рисунок 4" descr="http://www.energizer.eu/images/technicalcentre/how_batteries_work/container.png"/>
          <p:cNvPicPr>
            <a:picLocks noChangeAspect="1" noChangeArrowheads="1"/>
          </p:cNvPicPr>
          <p:nvPr/>
        </p:nvPicPr>
        <p:blipFill>
          <a:blip r:embed="rId2"/>
          <a:srcRect/>
          <a:stretch>
            <a:fillRect/>
          </a:stretch>
        </p:blipFill>
        <p:spPr bwMode="auto">
          <a:xfrm>
            <a:off x="5651500" y="620713"/>
            <a:ext cx="2465388" cy="1290637"/>
          </a:xfrm>
          <a:prstGeom prst="rect">
            <a:avLst/>
          </a:prstGeom>
          <a:noFill/>
          <a:ln w="9525">
            <a:noFill/>
            <a:miter lim="800000"/>
            <a:headEnd/>
            <a:tailEnd/>
          </a:ln>
        </p:spPr>
      </p:pic>
      <p:sp>
        <p:nvSpPr>
          <p:cNvPr id="6" name="Прямоугольник 5"/>
          <p:cNvSpPr/>
          <p:nvPr/>
        </p:nvSpPr>
        <p:spPr>
          <a:xfrm>
            <a:off x="468313" y="620713"/>
            <a:ext cx="4572000" cy="1477962"/>
          </a:xfrm>
          <a:prstGeom prst="rect">
            <a:avLst/>
          </a:prstGeom>
        </p:spPr>
        <p:txBody>
          <a:bodyPr>
            <a:spAutoFit/>
          </a:bodyPr>
          <a:lstStyle/>
          <a:p>
            <a:pPr fontAlgn="auto">
              <a:spcBef>
                <a:spcPts val="0"/>
              </a:spcBef>
              <a:spcAft>
                <a:spcPts val="0"/>
              </a:spcAft>
              <a:defRPr/>
            </a:pPr>
            <a:r>
              <a:rPr lang="ru-RU" dirty="0">
                <a:solidFill>
                  <a:schemeClr val="accent2">
                    <a:lumMod val="60000"/>
                    <a:lumOff val="40000"/>
                  </a:schemeClr>
                </a:solidFill>
                <a:latin typeface="+mn-lt"/>
              </a:rPr>
              <a:t>Корпус</a:t>
            </a:r>
          </a:p>
          <a:p>
            <a:pPr fontAlgn="auto">
              <a:spcBef>
                <a:spcPts val="0"/>
              </a:spcBef>
              <a:spcAft>
                <a:spcPts val="0"/>
              </a:spcAft>
              <a:defRPr/>
            </a:pPr>
            <a:r>
              <a:rPr lang="ru-RU" dirty="0">
                <a:solidFill>
                  <a:schemeClr val="accent2">
                    <a:lumMod val="60000"/>
                    <a:lumOff val="40000"/>
                  </a:schemeClr>
                </a:solidFill>
                <a:latin typeface="+mn-lt"/>
              </a:rPr>
              <a:t>В стальном корпусе находятся составные части элемента, образующие катод – один из компонентов электрохимической реакции.</a:t>
            </a:r>
            <a:endParaRPr lang="ru-RU" dirty="0">
              <a:solidFill>
                <a:schemeClr val="accent2">
                  <a:lumMod val="60000"/>
                  <a:lumOff val="40000"/>
                </a:schemeClr>
              </a:solidFill>
              <a:latin typeface="+mn-lt"/>
            </a:endParaRPr>
          </a:p>
        </p:txBody>
      </p:sp>
      <p:sp>
        <p:nvSpPr>
          <p:cNvPr id="7" name="Прямоугольник 6"/>
          <p:cNvSpPr/>
          <p:nvPr/>
        </p:nvSpPr>
        <p:spPr>
          <a:xfrm>
            <a:off x="468313" y="2592388"/>
            <a:ext cx="4572000" cy="1477962"/>
          </a:xfrm>
          <a:prstGeom prst="rect">
            <a:avLst/>
          </a:prstGeom>
        </p:spPr>
        <p:txBody>
          <a:bodyPr>
            <a:spAutoFit/>
          </a:bodyPr>
          <a:lstStyle/>
          <a:p>
            <a:pPr fontAlgn="auto">
              <a:spcBef>
                <a:spcPts val="0"/>
              </a:spcBef>
              <a:spcAft>
                <a:spcPts val="0"/>
              </a:spcAft>
              <a:defRPr/>
            </a:pPr>
            <a:r>
              <a:rPr lang="ru-RU" dirty="0">
                <a:solidFill>
                  <a:schemeClr val="accent2">
                    <a:lumMod val="60000"/>
                    <a:lumOff val="40000"/>
                  </a:schemeClr>
                </a:solidFill>
                <a:latin typeface="+mn-lt"/>
              </a:rPr>
              <a:t>Катод</a:t>
            </a:r>
          </a:p>
          <a:p>
            <a:pPr fontAlgn="auto">
              <a:spcBef>
                <a:spcPts val="0"/>
              </a:spcBef>
              <a:spcAft>
                <a:spcPts val="0"/>
              </a:spcAft>
              <a:defRPr/>
            </a:pPr>
            <a:r>
              <a:rPr lang="ru-RU" dirty="0">
                <a:solidFill>
                  <a:schemeClr val="accent2">
                    <a:lumMod val="60000"/>
                    <a:lumOff val="40000"/>
                  </a:schemeClr>
                </a:solidFill>
                <a:latin typeface="+mn-lt"/>
              </a:rPr>
              <a:t>Смесь двуокиси марганца с углеродом. Катоды – это электроды, восстанавливаемые в результате химической реакции.</a:t>
            </a:r>
            <a:endParaRPr lang="ru-RU" dirty="0">
              <a:solidFill>
                <a:schemeClr val="accent2">
                  <a:lumMod val="60000"/>
                  <a:lumOff val="40000"/>
                </a:schemeClr>
              </a:solidFill>
              <a:latin typeface="+mn-lt"/>
            </a:endParaRPr>
          </a:p>
        </p:txBody>
      </p:sp>
      <p:pic>
        <p:nvPicPr>
          <p:cNvPr id="21508" name="Picture 2"/>
          <p:cNvPicPr>
            <a:picLocks noChangeAspect="1" noChangeArrowheads="1"/>
          </p:cNvPicPr>
          <p:nvPr/>
        </p:nvPicPr>
        <p:blipFill>
          <a:blip r:embed="rId3"/>
          <a:srcRect/>
          <a:stretch>
            <a:fillRect/>
          </a:stretch>
        </p:blipFill>
        <p:spPr bwMode="auto">
          <a:xfrm>
            <a:off x="5672138" y="2592388"/>
            <a:ext cx="2465387" cy="1389062"/>
          </a:xfrm>
          <a:prstGeom prst="rect">
            <a:avLst/>
          </a:prstGeom>
          <a:noFill/>
          <a:ln w="9525">
            <a:noFill/>
            <a:miter lim="800000"/>
            <a:headEnd/>
            <a:tailEnd/>
          </a:ln>
        </p:spPr>
      </p:pic>
      <p:sp>
        <p:nvSpPr>
          <p:cNvPr id="8" name="Прямоугольник 7"/>
          <p:cNvSpPr/>
          <p:nvPr/>
        </p:nvSpPr>
        <p:spPr>
          <a:xfrm>
            <a:off x="468313" y="4676775"/>
            <a:ext cx="4572000" cy="923925"/>
          </a:xfrm>
          <a:prstGeom prst="rect">
            <a:avLst/>
          </a:prstGeom>
        </p:spPr>
        <p:txBody>
          <a:bodyPr>
            <a:spAutoFit/>
          </a:bodyPr>
          <a:lstStyle/>
          <a:p>
            <a:pPr fontAlgn="auto">
              <a:spcBef>
                <a:spcPts val="0"/>
              </a:spcBef>
              <a:spcAft>
                <a:spcPts val="0"/>
              </a:spcAft>
              <a:defRPr/>
            </a:pPr>
            <a:r>
              <a:rPr lang="ru-RU" dirty="0">
                <a:solidFill>
                  <a:schemeClr val="accent2">
                    <a:lumMod val="60000"/>
                    <a:lumOff val="40000"/>
                  </a:schemeClr>
                </a:solidFill>
                <a:latin typeface="+mn-lt"/>
              </a:rPr>
              <a:t>Разделитель</a:t>
            </a:r>
          </a:p>
          <a:p>
            <a:pPr fontAlgn="auto">
              <a:spcBef>
                <a:spcPts val="0"/>
              </a:spcBef>
              <a:spcAft>
                <a:spcPts val="0"/>
              </a:spcAft>
              <a:defRPr/>
            </a:pPr>
            <a:r>
              <a:rPr lang="ru-RU" dirty="0">
                <a:solidFill>
                  <a:schemeClr val="accent2">
                    <a:lumMod val="60000"/>
                    <a:lumOff val="40000"/>
                  </a:schemeClr>
                </a:solidFill>
                <a:latin typeface="+mn-lt"/>
              </a:rPr>
              <a:t>Нетканый волокнистый материал, разделяющий электроды.</a:t>
            </a:r>
            <a:endParaRPr lang="ru-RU" dirty="0">
              <a:solidFill>
                <a:schemeClr val="accent2">
                  <a:lumMod val="60000"/>
                  <a:lumOff val="40000"/>
                </a:schemeClr>
              </a:solidFill>
              <a:latin typeface="+mn-lt"/>
            </a:endParaRPr>
          </a:p>
        </p:txBody>
      </p:sp>
      <p:pic>
        <p:nvPicPr>
          <p:cNvPr id="21510" name="Picture 3"/>
          <p:cNvPicPr>
            <a:picLocks noChangeAspect="1" noChangeArrowheads="1"/>
          </p:cNvPicPr>
          <p:nvPr/>
        </p:nvPicPr>
        <p:blipFill>
          <a:blip r:embed="rId4"/>
          <a:srcRect/>
          <a:stretch>
            <a:fillRect/>
          </a:stretch>
        </p:blipFill>
        <p:spPr bwMode="auto">
          <a:xfrm>
            <a:off x="5651500" y="4479925"/>
            <a:ext cx="2465388" cy="1319213"/>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395288" y="333375"/>
            <a:ext cx="4572000" cy="922338"/>
          </a:xfrm>
          <a:prstGeom prst="rect">
            <a:avLst/>
          </a:prstGeom>
        </p:spPr>
        <p:txBody>
          <a:bodyPr>
            <a:spAutoFit/>
          </a:bodyPr>
          <a:lstStyle/>
          <a:p>
            <a:pPr fontAlgn="auto">
              <a:spcBef>
                <a:spcPts val="0"/>
              </a:spcBef>
              <a:spcAft>
                <a:spcPts val="0"/>
              </a:spcAft>
              <a:defRPr/>
            </a:pPr>
            <a:r>
              <a:rPr lang="ru-RU" dirty="0">
                <a:solidFill>
                  <a:schemeClr val="accent2">
                    <a:lumMod val="60000"/>
                    <a:lumOff val="40000"/>
                  </a:schemeClr>
                </a:solidFill>
                <a:latin typeface="+mn-lt"/>
              </a:rPr>
              <a:t>Анод</a:t>
            </a:r>
          </a:p>
          <a:p>
            <a:pPr fontAlgn="auto">
              <a:spcBef>
                <a:spcPts val="0"/>
              </a:spcBef>
              <a:spcAft>
                <a:spcPts val="0"/>
              </a:spcAft>
              <a:defRPr/>
            </a:pPr>
            <a:r>
              <a:rPr lang="ru-RU" dirty="0">
                <a:solidFill>
                  <a:schemeClr val="accent2">
                    <a:lumMod val="60000"/>
                    <a:lumOff val="40000"/>
                  </a:schemeClr>
                </a:solidFill>
                <a:latin typeface="+mn-lt"/>
              </a:rPr>
              <a:t>Измельченный цинк. Аноды – электроды, участвующие в реакции окисления.</a:t>
            </a:r>
            <a:endParaRPr lang="ru-RU" dirty="0">
              <a:solidFill>
                <a:schemeClr val="accent2">
                  <a:lumMod val="60000"/>
                  <a:lumOff val="40000"/>
                </a:schemeClr>
              </a:solidFill>
              <a:latin typeface="+mn-lt"/>
            </a:endParaRPr>
          </a:p>
        </p:txBody>
      </p:sp>
      <p:pic>
        <p:nvPicPr>
          <p:cNvPr id="22530" name="Picture 2"/>
          <p:cNvPicPr>
            <a:picLocks noChangeAspect="1" noChangeArrowheads="1"/>
          </p:cNvPicPr>
          <p:nvPr/>
        </p:nvPicPr>
        <p:blipFill>
          <a:blip r:embed="rId2"/>
          <a:srcRect/>
          <a:stretch>
            <a:fillRect/>
          </a:stretch>
        </p:blipFill>
        <p:spPr bwMode="auto">
          <a:xfrm>
            <a:off x="5580063" y="333375"/>
            <a:ext cx="2560637" cy="1343025"/>
          </a:xfrm>
          <a:prstGeom prst="rect">
            <a:avLst/>
          </a:prstGeom>
          <a:noFill/>
          <a:ln w="9525">
            <a:noFill/>
            <a:miter lim="800000"/>
            <a:headEnd/>
            <a:tailEnd/>
          </a:ln>
        </p:spPr>
      </p:pic>
      <p:sp>
        <p:nvSpPr>
          <p:cNvPr id="6" name="Прямоугольник 5"/>
          <p:cNvSpPr/>
          <p:nvPr/>
        </p:nvSpPr>
        <p:spPr>
          <a:xfrm>
            <a:off x="395288" y="1676400"/>
            <a:ext cx="4572000" cy="922338"/>
          </a:xfrm>
          <a:prstGeom prst="rect">
            <a:avLst/>
          </a:prstGeom>
        </p:spPr>
        <p:txBody>
          <a:bodyPr>
            <a:spAutoFit/>
          </a:bodyPr>
          <a:lstStyle/>
          <a:p>
            <a:pPr fontAlgn="auto">
              <a:spcBef>
                <a:spcPts val="0"/>
              </a:spcBef>
              <a:spcAft>
                <a:spcPts val="0"/>
              </a:spcAft>
              <a:defRPr/>
            </a:pPr>
            <a:r>
              <a:rPr lang="ru-RU" dirty="0">
                <a:solidFill>
                  <a:schemeClr val="accent2">
                    <a:lumMod val="60000"/>
                    <a:lumOff val="40000"/>
                  </a:schemeClr>
                </a:solidFill>
                <a:latin typeface="+mn-lt"/>
              </a:rPr>
              <a:t>Электроды</a:t>
            </a:r>
          </a:p>
          <a:p>
            <a:pPr fontAlgn="auto">
              <a:spcBef>
                <a:spcPts val="0"/>
              </a:spcBef>
              <a:spcAft>
                <a:spcPts val="0"/>
              </a:spcAft>
              <a:defRPr/>
            </a:pPr>
            <a:r>
              <a:rPr lang="ru-RU" dirty="0">
                <a:solidFill>
                  <a:schemeClr val="accent2">
                    <a:lumMod val="60000"/>
                    <a:lumOff val="40000"/>
                  </a:schemeClr>
                </a:solidFill>
                <a:latin typeface="+mn-lt"/>
              </a:rPr>
              <a:t>Элементы, в которых протекает электрохимическая реакция.</a:t>
            </a:r>
            <a:endParaRPr lang="ru-RU" dirty="0">
              <a:solidFill>
                <a:schemeClr val="accent2">
                  <a:lumMod val="60000"/>
                  <a:lumOff val="40000"/>
                </a:schemeClr>
              </a:solidFill>
              <a:latin typeface="+mn-lt"/>
            </a:endParaRPr>
          </a:p>
        </p:txBody>
      </p:sp>
      <p:pic>
        <p:nvPicPr>
          <p:cNvPr id="22532" name="Picture 3"/>
          <p:cNvPicPr>
            <a:picLocks noChangeAspect="1" noChangeArrowheads="1"/>
          </p:cNvPicPr>
          <p:nvPr/>
        </p:nvPicPr>
        <p:blipFill>
          <a:blip r:embed="rId2"/>
          <a:srcRect/>
          <a:stretch>
            <a:fillRect/>
          </a:stretch>
        </p:blipFill>
        <p:spPr bwMode="auto">
          <a:xfrm>
            <a:off x="5580063" y="1947863"/>
            <a:ext cx="2560637" cy="1336675"/>
          </a:xfrm>
          <a:prstGeom prst="rect">
            <a:avLst/>
          </a:prstGeom>
          <a:noFill/>
          <a:ln w="9525">
            <a:noFill/>
            <a:miter lim="800000"/>
            <a:headEnd/>
            <a:tailEnd/>
          </a:ln>
        </p:spPr>
      </p:pic>
      <p:sp>
        <p:nvSpPr>
          <p:cNvPr id="7" name="Прямоугольник 6"/>
          <p:cNvSpPr/>
          <p:nvPr/>
        </p:nvSpPr>
        <p:spPr>
          <a:xfrm>
            <a:off x="395288" y="3284538"/>
            <a:ext cx="4572000" cy="1477962"/>
          </a:xfrm>
          <a:prstGeom prst="rect">
            <a:avLst/>
          </a:prstGeom>
        </p:spPr>
        <p:txBody>
          <a:bodyPr>
            <a:spAutoFit/>
          </a:bodyPr>
          <a:lstStyle/>
          <a:p>
            <a:pPr fontAlgn="auto">
              <a:spcBef>
                <a:spcPts val="0"/>
              </a:spcBef>
              <a:spcAft>
                <a:spcPts val="0"/>
              </a:spcAft>
              <a:defRPr/>
            </a:pPr>
            <a:r>
              <a:rPr lang="ru-RU" dirty="0">
                <a:solidFill>
                  <a:schemeClr val="accent2">
                    <a:lumMod val="60000"/>
                    <a:lumOff val="40000"/>
                  </a:schemeClr>
                </a:solidFill>
                <a:latin typeface="+mn-lt"/>
              </a:rPr>
              <a:t>Электролит</a:t>
            </a:r>
          </a:p>
          <a:p>
            <a:pPr fontAlgn="auto">
              <a:spcBef>
                <a:spcPts val="0"/>
              </a:spcBef>
              <a:spcAft>
                <a:spcPts val="0"/>
              </a:spcAft>
              <a:defRPr/>
            </a:pPr>
            <a:r>
              <a:rPr lang="ru-RU" dirty="0">
                <a:solidFill>
                  <a:schemeClr val="accent2">
                    <a:lumMod val="60000"/>
                    <a:lumOff val="40000"/>
                  </a:schemeClr>
                </a:solidFill>
                <a:latin typeface="+mn-lt"/>
              </a:rPr>
              <a:t>Водный раствор едкого калия. Электролит – это среда, в которой происходит движение ионов внутри элемента, и которая несет ионный ток внутри батарейки.</a:t>
            </a:r>
            <a:endParaRPr lang="ru-RU" dirty="0">
              <a:solidFill>
                <a:schemeClr val="accent2">
                  <a:lumMod val="60000"/>
                  <a:lumOff val="40000"/>
                </a:schemeClr>
              </a:solidFill>
              <a:latin typeface="+mn-lt"/>
            </a:endParaRPr>
          </a:p>
        </p:txBody>
      </p:sp>
      <p:sp>
        <p:nvSpPr>
          <p:cNvPr id="8" name="Прямоугольник 7"/>
          <p:cNvSpPr/>
          <p:nvPr/>
        </p:nvSpPr>
        <p:spPr>
          <a:xfrm>
            <a:off x="395288" y="5373688"/>
            <a:ext cx="4572000" cy="922337"/>
          </a:xfrm>
          <a:prstGeom prst="rect">
            <a:avLst/>
          </a:prstGeom>
        </p:spPr>
        <p:txBody>
          <a:bodyPr>
            <a:spAutoFit/>
          </a:bodyPr>
          <a:lstStyle/>
          <a:p>
            <a:pPr fontAlgn="auto">
              <a:spcBef>
                <a:spcPts val="0"/>
              </a:spcBef>
              <a:spcAft>
                <a:spcPts val="0"/>
              </a:spcAft>
              <a:defRPr/>
            </a:pPr>
            <a:r>
              <a:rPr lang="ru-RU" dirty="0">
                <a:solidFill>
                  <a:schemeClr val="accent2">
                    <a:lumMod val="60000"/>
                    <a:lumOff val="40000"/>
                  </a:schemeClr>
                </a:solidFill>
                <a:latin typeface="+mn-lt"/>
              </a:rPr>
              <a:t>Токосъемник</a:t>
            </a:r>
          </a:p>
          <a:p>
            <a:pPr fontAlgn="auto">
              <a:spcBef>
                <a:spcPts val="0"/>
              </a:spcBef>
              <a:spcAft>
                <a:spcPts val="0"/>
              </a:spcAft>
              <a:defRPr/>
            </a:pPr>
            <a:r>
              <a:rPr lang="ru-RU" dirty="0">
                <a:solidFill>
                  <a:schemeClr val="accent2">
                    <a:lumMod val="60000"/>
                    <a:lumOff val="40000"/>
                  </a:schemeClr>
                </a:solidFill>
                <a:latin typeface="+mn-lt"/>
              </a:rPr>
              <a:t>Латунный штырь элемента, который передает электричество во внешнюю цепь.</a:t>
            </a:r>
            <a:endParaRPr lang="ru-RU" dirty="0">
              <a:solidFill>
                <a:schemeClr val="accent2">
                  <a:lumMod val="60000"/>
                  <a:lumOff val="40000"/>
                </a:schemeClr>
              </a:solidFill>
              <a:latin typeface="+mn-lt"/>
            </a:endParaRPr>
          </a:p>
        </p:txBody>
      </p:sp>
      <p:pic>
        <p:nvPicPr>
          <p:cNvPr id="22535" name="Picture 4"/>
          <p:cNvPicPr>
            <a:picLocks noChangeAspect="1" noChangeArrowheads="1"/>
          </p:cNvPicPr>
          <p:nvPr/>
        </p:nvPicPr>
        <p:blipFill>
          <a:blip r:embed="rId3"/>
          <a:srcRect/>
          <a:stretch>
            <a:fillRect/>
          </a:stretch>
        </p:blipFill>
        <p:spPr bwMode="auto">
          <a:xfrm>
            <a:off x="5603875" y="3425825"/>
            <a:ext cx="2536825" cy="1336675"/>
          </a:xfrm>
          <a:prstGeom prst="rect">
            <a:avLst/>
          </a:prstGeom>
          <a:noFill/>
          <a:ln w="9525">
            <a:noFill/>
            <a:miter lim="800000"/>
            <a:headEnd/>
            <a:tailEnd/>
          </a:ln>
        </p:spPr>
      </p:pic>
      <p:pic>
        <p:nvPicPr>
          <p:cNvPr id="22536" name="Picture 5"/>
          <p:cNvPicPr>
            <a:picLocks noChangeAspect="1" noChangeArrowheads="1"/>
          </p:cNvPicPr>
          <p:nvPr/>
        </p:nvPicPr>
        <p:blipFill>
          <a:blip r:embed="rId4"/>
          <a:srcRect/>
          <a:stretch>
            <a:fillRect/>
          </a:stretch>
        </p:blipFill>
        <p:spPr bwMode="auto">
          <a:xfrm>
            <a:off x="5645150" y="4959350"/>
            <a:ext cx="2506663" cy="1336675"/>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2" val="d07fd5da912259f1276d5accfa5d63f4bc4536"/>
</p:tagLst>
</file>

<file path=ppt/theme/theme1.xml><?xml version="1.0" encoding="utf-8"?>
<a:theme xmlns:a="http://schemas.openxmlformats.org/drawingml/2006/main" name="Паркет">
  <a:themeElements>
    <a:clrScheme name="Паркет">
      <a:dk1>
        <a:sysClr val="windowText" lastClr="000000"/>
      </a:dk1>
      <a:lt1>
        <a:sysClr val="window" lastClr="FFFFFF"/>
      </a:lt1>
      <a:dk2>
        <a:srgbClr val="1D3641"/>
      </a:dk2>
      <a:lt2>
        <a:srgbClr val="DFE6D0"/>
      </a:lt2>
      <a:accent1>
        <a:srgbClr val="759AA5"/>
      </a:accent1>
      <a:accent2>
        <a:srgbClr val="CFC60D"/>
      </a:accent2>
      <a:accent3>
        <a:srgbClr val="99987F"/>
      </a:accent3>
      <a:accent4>
        <a:srgbClr val="90AC97"/>
      </a:accent4>
      <a:accent5>
        <a:srgbClr val="FFAD1C"/>
      </a:accent5>
      <a:accent6>
        <a:srgbClr val="B9AB6F"/>
      </a:accent6>
      <a:hlink>
        <a:srgbClr val="66AACD"/>
      </a:hlink>
      <a:folHlink>
        <a:srgbClr val="809DB3"/>
      </a:folHlink>
    </a:clrScheme>
    <a:fontScheme name="Обычная">
      <a:maj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Паркет">
      <a:fillStyleLst>
        <a:solidFill>
          <a:schemeClr val="phClr"/>
        </a:solidFill>
        <a:gradFill rotWithShape="1">
          <a:gsLst>
            <a:gs pos="0">
              <a:schemeClr val="phClr">
                <a:tint val="79000"/>
                <a:satMod val="180000"/>
              </a:schemeClr>
            </a:gs>
            <a:gs pos="65000">
              <a:schemeClr val="phClr">
                <a:tint val="52000"/>
                <a:satMod val="250000"/>
              </a:schemeClr>
            </a:gs>
            <a:gs pos="100000">
              <a:schemeClr val="phClr">
                <a:tint val="29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15875" cap="flat" cmpd="sng" algn="ctr">
          <a:solidFill>
            <a:schemeClr val="phClr"/>
          </a:solidFill>
          <a:prstDash val="solid"/>
        </a:ln>
        <a:ln w="38100" cap="flat" cmpd="sng" algn="ctr">
          <a:solidFill>
            <a:schemeClr val="phClr"/>
          </a:solidFill>
          <a:prstDash val="solid"/>
        </a:ln>
      </a:lnStyleLst>
      <a:effectStyleLst>
        <a:effectStyle>
          <a:effectLst>
            <a:outerShdw blurRad="63500" dist="25400" dir="5400000" rotWithShape="0">
              <a:srgbClr val="000000">
                <a:alpha val="43000"/>
              </a:srgbClr>
            </a:outerShdw>
          </a:effectLst>
        </a:effectStyle>
        <a:effectStyle>
          <a:effectLst>
            <a:outerShdw blurRad="63500" dist="25400" dir="5400000" rotWithShape="0">
              <a:srgbClr val="000000">
                <a:alpha val="43000"/>
              </a:srgbClr>
            </a:outerShdw>
          </a:effectLst>
          <a:scene3d>
            <a:camera prst="orthographicFront">
              <a:rot lat="0" lon="0" rev="0"/>
            </a:camera>
            <a:lightRig rig="brightRoom" dir="t">
              <a:rot lat="0" lon="0" rev="8700000"/>
            </a:lightRig>
          </a:scene3d>
          <a:sp3d contourW="12700" prstMaterial="dkEdge">
            <a:bevelT w="0" h="0" prst="relaxedInset"/>
            <a:contourClr>
              <a:schemeClr val="phClr">
                <a:shade val="65000"/>
                <a:satMod val="150000"/>
              </a:schemeClr>
            </a:contourClr>
          </a:sp3d>
        </a:effectStyle>
        <a:effectStyle>
          <a:effectLst>
            <a:outerShdw blurRad="63500" dist="25400" dir="5400000" rotWithShape="0">
              <a:srgbClr val="000000">
                <a:alpha val="43000"/>
              </a:srgbClr>
            </a:outerShdw>
          </a:effectLst>
          <a:scene3d>
            <a:camera prst="orthographicFront">
              <a:rot lat="0" lon="0" rev="0"/>
            </a:camera>
            <a:lightRig rig="glow" dir="t">
              <a:rot lat="0" lon="0" rev="13200000"/>
            </a:lightRig>
          </a:scene3d>
          <a:sp3d prstMaterial="dkEdge">
            <a:bevelT w="63500" h="50800" prst="relaxedInset"/>
          </a:sp3d>
        </a:effectStyle>
      </a:effectStyleLst>
      <a:bgFillStyleLst>
        <a:solidFill>
          <a:schemeClr val="phClr"/>
        </a:solidFill>
        <a:gradFill rotWithShape="1">
          <a:gsLst>
            <a:gs pos="0">
              <a:schemeClr val="phClr">
                <a:tint val="85000"/>
                <a:shade val="95000"/>
                <a:satMod val="200000"/>
              </a:schemeClr>
            </a:gs>
            <a:gs pos="53000">
              <a:schemeClr val="phClr">
                <a:shade val="60000"/>
                <a:satMod val="220000"/>
              </a:schemeClr>
            </a:gs>
            <a:gs pos="100000">
              <a:schemeClr val="phClr">
                <a:shade val="45000"/>
                <a:satMod val="220000"/>
              </a:schemeClr>
            </a:gs>
          </a:gsLst>
          <a:lin ang="16200000" scaled="0"/>
        </a:gradFill>
        <a:gradFill rotWithShape="1">
          <a:gsLst>
            <a:gs pos="0">
              <a:schemeClr val="phClr">
                <a:tint val="83000"/>
                <a:shade val="97000"/>
                <a:satMod val="230000"/>
              </a:schemeClr>
            </a:gs>
            <a:gs pos="100000">
              <a:schemeClr val="phClr">
                <a:shade val="35000"/>
                <a:satMod val="250000"/>
              </a:schemeClr>
            </a:gs>
          </a:gsLst>
          <a:path path="circle">
            <a:fillToRect l="15000" t="50000" r="85000" b="6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Паркет">
    <a:dk1>
      <a:sysClr val="windowText" lastClr="000000"/>
    </a:dk1>
    <a:lt1>
      <a:sysClr val="window" lastClr="FFFFFF"/>
    </a:lt1>
    <a:dk2>
      <a:srgbClr val="1D3641"/>
    </a:dk2>
    <a:lt2>
      <a:srgbClr val="DFE6D0"/>
    </a:lt2>
    <a:accent1>
      <a:srgbClr val="759AA5"/>
    </a:accent1>
    <a:accent2>
      <a:srgbClr val="CFC60D"/>
    </a:accent2>
    <a:accent3>
      <a:srgbClr val="99987F"/>
    </a:accent3>
    <a:accent4>
      <a:srgbClr val="90AC97"/>
    </a:accent4>
    <a:accent5>
      <a:srgbClr val="FFAD1C"/>
    </a:accent5>
    <a:accent6>
      <a:srgbClr val="B9AB6F"/>
    </a:accent6>
    <a:hlink>
      <a:srgbClr val="66AACD"/>
    </a:hlink>
    <a:folHlink>
      <a:srgbClr val="809DB3"/>
    </a:folHlink>
  </a:clrScheme>
</a:themeOverride>
</file>

<file path=docProps/app.xml><?xml version="1.0" encoding="utf-8"?>
<Properties xmlns="http://schemas.openxmlformats.org/officeDocument/2006/extended-properties" xmlns:vt="http://schemas.openxmlformats.org/officeDocument/2006/docPropsVTypes">
  <Template>Thatch</Template>
  <TotalTime>1171</TotalTime>
  <Words>1229</Words>
  <Application>Microsoft Office PowerPoint</Application>
  <PresentationFormat>Экран (4:3)</PresentationFormat>
  <Paragraphs>93</Paragraphs>
  <Slides>22</Slides>
  <Notes>1</Notes>
  <HiddenSlides>0</HiddenSlides>
  <MMClips>0</MMClips>
  <ScaleCrop>false</ScaleCrop>
  <HeadingPairs>
    <vt:vector size="6" baseType="variant">
      <vt:variant>
        <vt:lpstr>Использованные шрифты</vt:lpstr>
      </vt:variant>
      <vt:variant>
        <vt:i4>3</vt:i4>
      </vt:variant>
      <vt:variant>
        <vt:lpstr>Шаблон оформления</vt:lpstr>
      </vt:variant>
      <vt:variant>
        <vt:i4>5</vt:i4>
      </vt:variant>
      <vt:variant>
        <vt:lpstr>Заголовки слайдов</vt:lpstr>
      </vt:variant>
      <vt:variant>
        <vt:i4>22</vt:i4>
      </vt:variant>
    </vt:vector>
  </HeadingPairs>
  <TitlesOfParts>
    <vt:vector size="30" baseType="lpstr">
      <vt:lpstr>Calibri</vt:lpstr>
      <vt:lpstr>Arial</vt:lpstr>
      <vt:lpstr>Tw Cen MT</vt:lpstr>
      <vt:lpstr>Паркет</vt:lpstr>
      <vt:lpstr>Паркет</vt:lpstr>
      <vt:lpstr>Паркет</vt:lpstr>
      <vt:lpstr>Паркет</vt:lpstr>
      <vt:lpstr>Паркет</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Батарейка</dc:title>
  <dc:creator>User</dc:creator>
  <cp:lastModifiedBy>Vladislav.Kulakov</cp:lastModifiedBy>
  <cp:revision>48</cp:revision>
  <dcterms:created xsi:type="dcterms:W3CDTF">2015-01-25T16:05:59Z</dcterms:created>
  <dcterms:modified xsi:type="dcterms:W3CDTF">2016-05-10T14:05:21Z</dcterms:modified>
</cp:coreProperties>
</file>